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67" r:id="rId4"/>
    <p:sldId id="259" r:id="rId5"/>
    <p:sldId id="268" r:id="rId6"/>
    <p:sldId id="269" r:id="rId7"/>
    <p:sldId id="261" r:id="rId8"/>
    <p:sldId id="260" r:id="rId9"/>
    <p:sldId id="266" r:id="rId10"/>
    <p:sldId id="264" r:id="rId11"/>
    <p:sldId id="265" r:id="rId12"/>
    <p:sldId id="262"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3B"/>
    <a:srgbClr val="F1C40F"/>
    <a:srgbClr val="98CA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00F4C-7999-076A-8165-F82948A12876}" v="95" dt="2024-09-30T17:06:13.934"/>
    <p1510:client id="{6095ACB8-E160-944C-A7AB-89A86B5F8863}" v="2" dt="2024-09-30T20:06:46.652"/>
    <p1510:client id="{F32CDA98-1362-4745-9E51-FA87BAB8D1F2}" v="2079" dt="2024-10-01T16:57:24.898"/>
    <p1510:client id="{F913D603-35F0-4E77-9D20-31761353A492}" v="32" dt="2024-10-01T02:53:33.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lla Osler" userId="337b1e95-9cfe-4d37-94ff-5e8a5e2ed006" providerId="ADAL" clId="{F32CDA98-1362-4745-9E51-FA87BAB8D1F2}"/>
    <pc:docChg chg="undo custSel addSld delSld modSld sldOrd">
      <pc:chgData name="Tella Osler" userId="337b1e95-9cfe-4d37-94ff-5e8a5e2ed006" providerId="ADAL" clId="{F32CDA98-1362-4745-9E51-FA87BAB8D1F2}" dt="2024-10-01T16:57:24.898" v="2700"/>
      <pc:docMkLst>
        <pc:docMk/>
      </pc:docMkLst>
      <pc:sldChg chg="addSp delSp modSp mod setBg modAnim modNotesTx">
        <pc:chgData name="Tella Osler" userId="337b1e95-9cfe-4d37-94ff-5e8a5e2ed006" providerId="ADAL" clId="{F32CDA98-1362-4745-9E51-FA87BAB8D1F2}" dt="2024-09-28T17:00:11.515" v="275"/>
        <pc:sldMkLst>
          <pc:docMk/>
          <pc:sldMk cId="3807231833" sldId="258"/>
        </pc:sldMkLst>
        <pc:spChg chg="mod ord">
          <ac:chgData name="Tella Osler" userId="337b1e95-9cfe-4d37-94ff-5e8a5e2ed006" providerId="ADAL" clId="{F32CDA98-1362-4745-9E51-FA87BAB8D1F2}" dt="2024-09-28T16:27:41.753" v="148" actId="1076"/>
          <ac:spMkLst>
            <pc:docMk/>
            <pc:sldMk cId="3807231833" sldId="258"/>
            <ac:spMk id="2" creationId="{6FA5ACEA-4E71-2108-AC8F-61B3564595A0}"/>
          </ac:spMkLst>
        </pc:spChg>
        <pc:spChg chg="add del">
          <ac:chgData name="Tella Osler" userId="337b1e95-9cfe-4d37-94ff-5e8a5e2ed006" providerId="ADAL" clId="{F32CDA98-1362-4745-9E51-FA87BAB8D1F2}" dt="2024-09-28T16:13:55.503" v="85"/>
          <ac:spMkLst>
            <pc:docMk/>
            <pc:sldMk cId="3807231833" sldId="258"/>
            <ac:spMk id="3" creationId="{3C9779CE-7B5E-73F7-1ED3-ECB2A8A7FA4D}"/>
          </ac:spMkLst>
        </pc:spChg>
        <pc:spChg chg="add mod">
          <ac:chgData name="Tella Osler" userId="337b1e95-9cfe-4d37-94ff-5e8a5e2ed006" providerId="ADAL" clId="{F32CDA98-1362-4745-9E51-FA87BAB8D1F2}" dt="2024-09-28T17:00:11.515" v="275"/>
          <ac:spMkLst>
            <pc:docMk/>
            <pc:sldMk cId="3807231833" sldId="258"/>
            <ac:spMk id="8" creationId="{97B8A44F-E0C8-7004-C28B-12667CDC36D1}"/>
          </ac:spMkLst>
        </pc:spChg>
        <pc:spChg chg="add del">
          <ac:chgData name="Tella Osler" userId="337b1e95-9cfe-4d37-94ff-5e8a5e2ed006" providerId="ADAL" clId="{F32CDA98-1362-4745-9E51-FA87BAB8D1F2}" dt="2024-09-28T16:12:59.990" v="84" actId="26606"/>
          <ac:spMkLst>
            <pc:docMk/>
            <pc:sldMk cId="3807231833" sldId="258"/>
            <ac:spMk id="9" creationId="{6F828D28-8E09-41CC-8229-3070B5467A96}"/>
          </ac:spMkLst>
        </pc:spChg>
        <pc:spChg chg="add del mod">
          <ac:chgData name="Tella Osler" userId="337b1e95-9cfe-4d37-94ff-5e8a5e2ed006" providerId="ADAL" clId="{F32CDA98-1362-4745-9E51-FA87BAB8D1F2}" dt="2024-09-28T16:27:37.339" v="147" actId="21"/>
          <ac:spMkLst>
            <pc:docMk/>
            <pc:sldMk cId="3807231833" sldId="258"/>
            <ac:spMk id="10" creationId="{75021FAA-38F3-F6A3-9ECB-6F585B7DB772}"/>
          </ac:spMkLst>
        </pc:spChg>
        <pc:spChg chg="add del">
          <ac:chgData name="Tella Osler" userId="337b1e95-9cfe-4d37-94ff-5e8a5e2ed006" providerId="ADAL" clId="{F32CDA98-1362-4745-9E51-FA87BAB8D1F2}" dt="2024-09-28T16:12:59.990" v="84" actId="26606"/>
          <ac:spMkLst>
            <pc:docMk/>
            <pc:sldMk cId="3807231833" sldId="258"/>
            <ac:spMk id="11" creationId="{D5B012D8-7F27-4758-9AC6-C889B154BD73}"/>
          </ac:spMkLst>
        </pc:spChg>
        <pc:spChg chg="add mod">
          <ac:chgData name="Tella Osler" userId="337b1e95-9cfe-4d37-94ff-5e8a5e2ed006" providerId="ADAL" clId="{F32CDA98-1362-4745-9E51-FA87BAB8D1F2}" dt="2024-09-28T16:36:07.833" v="177" actId="1076"/>
          <ac:spMkLst>
            <pc:docMk/>
            <pc:sldMk cId="3807231833" sldId="258"/>
            <ac:spMk id="12" creationId="{031C9DD3-1E19-3DDA-872B-9236BF116618}"/>
          </ac:spMkLst>
        </pc:spChg>
        <pc:spChg chg="add del">
          <ac:chgData name="Tella Osler" userId="337b1e95-9cfe-4d37-94ff-5e8a5e2ed006" providerId="ADAL" clId="{F32CDA98-1362-4745-9E51-FA87BAB8D1F2}" dt="2024-09-28T16:12:59.990" v="84" actId="26606"/>
          <ac:spMkLst>
            <pc:docMk/>
            <pc:sldMk cId="3807231833" sldId="258"/>
            <ac:spMk id="13" creationId="{4063B759-00FC-46D1-9898-8E8625268FAF}"/>
          </ac:spMkLst>
        </pc:spChg>
        <pc:spChg chg="add del">
          <ac:chgData name="Tella Osler" userId="337b1e95-9cfe-4d37-94ff-5e8a5e2ed006" providerId="ADAL" clId="{F32CDA98-1362-4745-9E51-FA87BAB8D1F2}" dt="2024-09-28T16:26:45.003" v="142" actId="26606"/>
          <ac:spMkLst>
            <pc:docMk/>
            <pc:sldMk cId="3807231833" sldId="258"/>
            <ac:spMk id="14" creationId="{21AC6A30-4F22-4C0F-B278-19C5B8A80C55}"/>
          </ac:spMkLst>
        </pc:spChg>
        <pc:spChg chg="add del">
          <ac:chgData name="Tella Osler" userId="337b1e95-9cfe-4d37-94ff-5e8a5e2ed006" providerId="ADAL" clId="{F32CDA98-1362-4745-9E51-FA87BAB8D1F2}" dt="2024-09-28T16:26:45.003" v="142" actId="26606"/>
          <ac:spMkLst>
            <pc:docMk/>
            <pc:sldMk cId="3807231833" sldId="258"/>
            <ac:spMk id="16" creationId="{BB4335AD-65B1-44E4-90AF-264024FE4BD2}"/>
          </ac:spMkLst>
        </pc:spChg>
        <pc:spChg chg="add del">
          <ac:chgData name="Tella Osler" userId="337b1e95-9cfe-4d37-94ff-5e8a5e2ed006" providerId="ADAL" clId="{F32CDA98-1362-4745-9E51-FA87BAB8D1F2}" dt="2024-09-28T16:26:35.934" v="140" actId="26606"/>
          <ac:spMkLst>
            <pc:docMk/>
            <pc:sldMk cId="3807231833" sldId="258"/>
            <ac:spMk id="21" creationId="{0D7B6173-1D58-48E2-83CF-37350F315F75}"/>
          </ac:spMkLst>
        </pc:spChg>
        <pc:spChg chg="add del">
          <ac:chgData name="Tella Osler" userId="337b1e95-9cfe-4d37-94ff-5e8a5e2ed006" providerId="ADAL" clId="{F32CDA98-1362-4745-9E51-FA87BAB8D1F2}" dt="2024-09-28T16:26:35.934" v="140" actId="26606"/>
          <ac:spMkLst>
            <pc:docMk/>
            <pc:sldMk cId="3807231833" sldId="258"/>
            <ac:spMk id="23" creationId="{2F36CA75-CFBF-4844-B719-8FE9EBADA9AF}"/>
          </ac:spMkLst>
        </pc:spChg>
        <pc:spChg chg="add del">
          <ac:chgData name="Tella Osler" userId="337b1e95-9cfe-4d37-94ff-5e8a5e2ed006" providerId="ADAL" clId="{F32CDA98-1362-4745-9E51-FA87BAB8D1F2}" dt="2024-09-28T16:26:35.934" v="140" actId="26606"/>
          <ac:spMkLst>
            <pc:docMk/>
            <pc:sldMk cId="3807231833" sldId="258"/>
            <ac:spMk id="25" creationId="{3D4A84B9-E564-4DD0-97F8-DBF1C460C28A}"/>
          </ac:spMkLst>
        </pc:spChg>
        <pc:spChg chg="add del">
          <ac:chgData name="Tella Osler" userId="337b1e95-9cfe-4d37-94ff-5e8a5e2ed006" providerId="ADAL" clId="{F32CDA98-1362-4745-9E51-FA87BAB8D1F2}" dt="2024-09-28T16:26:35.934" v="140" actId="26606"/>
          <ac:spMkLst>
            <pc:docMk/>
            <pc:sldMk cId="3807231833" sldId="258"/>
            <ac:spMk id="29" creationId="{102382E0-0A09-46AE-B955-B911CAFE7F00}"/>
          </ac:spMkLst>
        </pc:spChg>
        <pc:spChg chg="add del">
          <ac:chgData name="Tella Osler" userId="337b1e95-9cfe-4d37-94ff-5e8a5e2ed006" providerId="ADAL" clId="{F32CDA98-1362-4745-9E51-FA87BAB8D1F2}" dt="2024-09-28T16:26:35.934" v="140" actId="26606"/>
          <ac:spMkLst>
            <pc:docMk/>
            <pc:sldMk cId="3807231833" sldId="258"/>
            <ac:spMk id="31" creationId="{7DE75D4A-0965-4973-BE75-DECCAC9A9614}"/>
          </ac:spMkLst>
        </pc:spChg>
        <pc:spChg chg="add del">
          <ac:chgData name="Tella Osler" userId="337b1e95-9cfe-4d37-94ff-5e8a5e2ed006" providerId="ADAL" clId="{F32CDA98-1362-4745-9E51-FA87BAB8D1F2}" dt="2024-09-28T16:26:45.003" v="142" actId="26606"/>
          <ac:spMkLst>
            <pc:docMk/>
            <pc:sldMk cId="3807231833" sldId="258"/>
            <ac:spMk id="33" creationId="{63F5877B-98C7-49DD-83AB-0F6F57CB6543}"/>
          </ac:spMkLst>
        </pc:spChg>
        <pc:spChg chg="add del">
          <ac:chgData name="Tella Osler" userId="337b1e95-9cfe-4d37-94ff-5e8a5e2ed006" providerId="ADAL" clId="{F32CDA98-1362-4745-9E51-FA87BAB8D1F2}" dt="2024-09-28T16:26:45.003" v="142" actId="26606"/>
          <ac:spMkLst>
            <pc:docMk/>
            <pc:sldMk cId="3807231833" sldId="258"/>
            <ac:spMk id="34" creationId="{4EA91930-66BC-4C41-B4F5-C31EB216F64B}"/>
          </ac:spMkLst>
        </pc:spChg>
        <pc:spChg chg="add del">
          <ac:chgData name="Tella Osler" userId="337b1e95-9cfe-4d37-94ff-5e8a5e2ed006" providerId="ADAL" clId="{F32CDA98-1362-4745-9E51-FA87BAB8D1F2}" dt="2024-09-28T16:26:45.003" v="142" actId="26606"/>
          <ac:spMkLst>
            <pc:docMk/>
            <pc:sldMk cId="3807231833" sldId="258"/>
            <ac:spMk id="35" creationId="{6313CF8F-B436-401E-9575-DE0F8E8B5B17}"/>
          </ac:spMkLst>
        </pc:spChg>
        <pc:spChg chg="add del">
          <ac:chgData name="Tella Osler" userId="337b1e95-9cfe-4d37-94ff-5e8a5e2ed006" providerId="ADAL" clId="{F32CDA98-1362-4745-9E51-FA87BAB8D1F2}" dt="2024-09-28T16:26:45.003" v="142" actId="26606"/>
          <ac:spMkLst>
            <pc:docMk/>
            <pc:sldMk cId="3807231833" sldId="258"/>
            <ac:spMk id="36" creationId="{2A38CFE9-C30A-4551-ACCB-D5808FBC39CD}"/>
          </ac:spMkLst>
        </pc:spChg>
        <pc:spChg chg="add del">
          <ac:chgData name="Tella Osler" userId="337b1e95-9cfe-4d37-94ff-5e8a5e2ed006" providerId="ADAL" clId="{F32CDA98-1362-4745-9E51-FA87BAB8D1F2}" dt="2024-09-28T16:26:45.003" v="142" actId="26606"/>
          <ac:spMkLst>
            <pc:docMk/>
            <pc:sldMk cId="3807231833" sldId="258"/>
            <ac:spMk id="37" creationId="{67EF550F-47CE-4FB2-9DAC-12AD835C833D}"/>
          </ac:spMkLst>
        </pc:spChg>
        <pc:picChg chg="add mod ord">
          <ac:chgData name="Tella Osler" userId="337b1e95-9cfe-4d37-94ff-5e8a5e2ed006" providerId="ADAL" clId="{F32CDA98-1362-4745-9E51-FA87BAB8D1F2}" dt="2024-09-28T16:26:45.003" v="142" actId="26606"/>
          <ac:picMkLst>
            <pc:docMk/>
            <pc:sldMk cId="3807231833" sldId="258"/>
            <ac:picMk id="4" creationId="{1097EB45-BD58-CF04-A77C-25DC9D332822}"/>
          </ac:picMkLst>
        </pc:picChg>
        <pc:picChg chg="add del">
          <ac:chgData name="Tella Osler" userId="337b1e95-9cfe-4d37-94ff-5e8a5e2ed006" providerId="ADAL" clId="{F32CDA98-1362-4745-9E51-FA87BAB8D1F2}" dt="2024-09-28T16:12:59.990" v="84" actId="26606"/>
          <ac:picMkLst>
            <pc:docMk/>
            <pc:sldMk cId="3807231833" sldId="258"/>
            <ac:picMk id="5" creationId="{A6E64A98-21CB-5431-B856-55F78896E3D9}"/>
          </ac:picMkLst>
        </pc:picChg>
        <pc:picChg chg="add mod">
          <ac:chgData name="Tella Osler" userId="337b1e95-9cfe-4d37-94ff-5e8a5e2ed006" providerId="ADAL" clId="{F32CDA98-1362-4745-9E51-FA87BAB8D1F2}" dt="2024-09-28T16:59:31.807" v="274"/>
          <ac:picMkLst>
            <pc:docMk/>
            <pc:sldMk cId="3807231833" sldId="258"/>
            <ac:picMk id="7" creationId="{6BCED6D1-B5CD-11DB-8ACC-F85C2141020D}"/>
          </ac:picMkLst>
        </pc:picChg>
        <pc:picChg chg="add del">
          <ac:chgData name="Tella Osler" userId="337b1e95-9cfe-4d37-94ff-5e8a5e2ed006" providerId="ADAL" clId="{F32CDA98-1362-4745-9E51-FA87BAB8D1F2}" dt="2024-09-28T16:26:35.934" v="140" actId="26606"/>
          <ac:picMkLst>
            <pc:docMk/>
            <pc:sldMk cId="3807231833" sldId="258"/>
            <ac:picMk id="27" creationId="{4A599609-F5C2-4A0B-A992-913F814A631A}"/>
          </ac:picMkLst>
        </pc:picChg>
      </pc:sldChg>
      <pc:sldChg chg="addSp delSp modSp mod modAnim">
        <pc:chgData name="Tella Osler" userId="337b1e95-9cfe-4d37-94ff-5e8a5e2ed006" providerId="ADAL" clId="{F32CDA98-1362-4745-9E51-FA87BAB8D1F2}" dt="2024-09-30T17:18:43.155" v="501"/>
        <pc:sldMkLst>
          <pc:docMk/>
          <pc:sldMk cId="4189727404" sldId="259"/>
        </pc:sldMkLst>
        <pc:spChg chg="mod">
          <ac:chgData name="Tella Osler" userId="337b1e95-9cfe-4d37-94ff-5e8a5e2ed006" providerId="ADAL" clId="{F32CDA98-1362-4745-9E51-FA87BAB8D1F2}" dt="2024-09-28T17:19:46.132" v="416" actId="1076"/>
          <ac:spMkLst>
            <pc:docMk/>
            <pc:sldMk cId="4189727404" sldId="259"/>
            <ac:spMk id="2" creationId="{7338F0C6-E4C2-5A49-A01C-FBAD49600C89}"/>
          </ac:spMkLst>
        </pc:spChg>
        <pc:spChg chg="del">
          <ac:chgData name="Tella Osler" userId="337b1e95-9cfe-4d37-94ff-5e8a5e2ed006" providerId="ADAL" clId="{F32CDA98-1362-4745-9E51-FA87BAB8D1F2}" dt="2024-09-28T17:03:11.451" v="293" actId="931"/>
          <ac:spMkLst>
            <pc:docMk/>
            <pc:sldMk cId="4189727404" sldId="259"/>
            <ac:spMk id="3" creationId="{535648B6-EBD3-D366-1C1A-ACAA19DB555C}"/>
          </ac:spMkLst>
        </pc:spChg>
        <pc:spChg chg="add mod">
          <ac:chgData name="Tella Osler" userId="337b1e95-9cfe-4d37-94ff-5e8a5e2ed006" providerId="ADAL" clId="{F32CDA98-1362-4745-9E51-FA87BAB8D1F2}" dt="2024-09-28T17:13:38.327" v="379"/>
          <ac:spMkLst>
            <pc:docMk/>
            <pc:sldMk cId="4189727404" sldId="259"/>
            <ac:spMk id="10" creationId="{700F4B8A-1745-7CE0-527C-8F5A2A2026E5}"/>
          </ac:spMkLst>
        </pc:spChg>
        <pc:spChg chg="add mod">
          <ac:chgData name="Tella Osler" userId="337b1e95-9cfe-4d37-94ff-5e8a5e2ed006" providerId="ADAL" clId="{F32CDA98-1362-4745-9E51-FA87BAB8D1F2}" dt="2024-09-28T17:19:27.349" v="414" actId="1076"/>
          <ac:spMkLst>
            <pc:docMk/>
            <pc:sldMk cId="4189727404" sldId="259"/>
            <ac:spMk id="11" creationId="{DFF0F73F-406C-BE31-8279-F2694D3BC587}"/>
          </ac:spMkLst>
        </pc:spChg>
        <pc:picChg chg="add mod ord">
          <ac:chgData name="Tella Osler" userId="337b1e95-9cfe-4d37-94ff-5e8a5e2ed006" providerId="ADAL" clId="{F32CDA98-1362-4745-9E51-FA87BAB8D1F2}" dt="2024-09-28T17:19:32.997" v="415" actId="1076"/>
          <ac:picMkLst>
            <pc:docMk/>
            <pc:sldMk cId="4189727404" sldId="259"/>
            <ac:picMk id="5" creationId="{C8AB02BB-4150-E8E8-2E92-63DC4127DAAC}"/>
          </ac:picMkLst>
        </pc:picChg>
        <pc:picChg chg="add mod ord">
          <ac:chgData name="Tella Osler" userId="337b1e95-9cfe-4d37-94ff-5e8a5e2ed006" providerId="ADAL" clId="{F32CDA98-1362-4745-9E51-FA87BAB8D1F2}" dt="2024-09-28T17:12:47.155" v="375" actId="1440"/>
          <ac:picMkLst>
            <pc:docMk/>
            <pc:sldMk cId="4189727404" sldId="259"/>
            <ac:picMk id="7" creationId="{7B195D7F-00FB-EAD9-6682-B73690E27576}"/>
          </ac:picMkLst>
        </pc:picChg>
        <pc:picChg chg="add mod">
          <ac:chgData name="Tella Osler" userId="337b1e95-9cfe-4d37-94ff-5e8a5e2ed006" providerId="ADAL" clId="{F32CDA98-1362-4745-9E51-FA87BAB8D1F2}" dt="2024-09-28T17:13:07.910" v="377" actId="1440"/>
          <ac:picMkLst>
            <pc:docMk/>
            <pc:sldMk cId="4189727404" sldId="259"/>
            <ac:picMk id="9" creationId="{CB0D9119-4ED8-AE8B-625A-80BED125760E}"/>
          </ac:picMkLst>
        </pc:picChg>
        <pc:picChg chg="add mod">
          <ac:chgData name="Tella Osler" userId="337b1e95-9cfe-4d37-94ff-5e8a5e2ed006" providerId="ADAL" clId="{F32CDA98-1362-4745-9E51-FA87BAB8D1F2}" dt="2024-09-28T17:19:13.618" v="411" actId="1076"/>
          <ac:picMkLst>
            <pc:docMk/>
            <pc:sldMk cId="4189727404" sldId="259"/>
            <ac:picMk id="13" creationId="{02AAC662-04BF-B0F1-5928-CD87E8866C7A}"/>
          </ac:picMkLst>
        </pc:picChg>
      </pc:sldChg>
      <pc:sldChg chg="addSp modSp mod ord modNotesTx">
        <pc:chgData name="Tella Osler" userId="337b1e95-9cfe-4d37-94ff-5e8a5e2ed006" providerId="ADAL" clId="{F32CDA98-1362-4745-9E51-FA87BAB8D1F2}" dt="2024-09-30T20:13:57.008" v="1096" actId="20577"/>
        <pc:sldMkLst>
          <pc:docMk/>
          <pc:sldMk cId="2893931758" sldId="261"/>
        </pc:sldMkLst>
        <pc:spChg chg="mod">
          <ac:chgData name="Tella Osler" userId="337b1e95-9cfe-4d37-94ff-5e8a5e2ed006" providerId="ADAL" clId="{F32CDA98-1362-4745-9E51-FA87BAB8D1F2}" dt="2024-09-30T19:14:58.793" v="771" actId="164"/>
          <ac:spMkLst>
            <pc:docMk/>
            <pc:sldMk cId="2893931758" sldId="261"/>
            <ac:spMk id="6" creationId="{D04772CC-5796-3034-29BF-80E949A65121}"/>
          </ac:spMkLst>
        </pc:spChg>
        <pc:spChg chg="mod">
          <ac:chgData name="Tella Osler" userId="337b1e95-9cfe-4d37-94ff-5e8a5e2ed006" providerId="ADAL" clId="{F32CDA98-1362-4745-9E51-FA87BAB8D1F2}" dt="2024-09-30T19:14:58.793" v="771" actId="164"/>
          <ac:spMkLst>
            <pc:docMk/>
            <pc:sldMk cId="2893931758" sldId="261"/>
            <ac:spMk id="7" creationId="{4C393563-8F31-06BD-C401-04FDC4EF0E88}"/>
          </ac:spMkLst>
        </pc:spChg>
        <pc:spChg chg="mod">
          <ac:chgData name="Tella Osler" userId="337b1e95-9cfe-4d37-94ff-5e8a5e2ed006" providerId="ADAL" clId="{F32CDA98-1362-4745-9E51-FA87BAB8D1F2}" dt="2024-09-30T19:14:58.793" v="771" actId="164"/>
          <ac:spMkLst>
            <pc:docMk/>
            <pc:sldMk cId="2893931758" sldId="261"/>
            <ac:spMk id="8" creationId="{D8FAD147-063D-C0E0-8499-19B69CD01F1C}"/>
          </ac:spMkLst>
        </pc:spChg>
        <pc:spChg chg="mod">
          <ac:chgData name="Tella Osler" userId="337b1e95-9cfe-4d37-94ff-5e8a5e2ed006" providerId="ADAL" clId="{F32CDA98-1362-4745-9E51-FA87BAB8D1F2}" dt="2024-09-30T19:14:58.793" v="771" actId="164"/>
          <ac:spMkLst>
            <pc:docMk/>
            <pc:sldMk cId="2893931758" sldId="261"/>
            <ac:spMk id="9" creationId="{9AB66C45-4450-550E-4EBD-FD152DF187D8}"/>
          </ac:spMkLst>
        </pc:spChg>
        <pc:spChg chg="mod">
          <ac:chgData name="Tella Osler" userId="337b1e95-9cfe-4d37-94ff-5e8a5e2ed006" providerId="ADAL" clId="{F32CDA98-1362-4745-9E51-FA87BAB8D1F2}" dt="2024-09-30T19:14:58.793" v="771" actId="164"/>
          <ac:spMkLst>
            <pc:docMk/>
            <pc:sldMk cId="2893931758" sldId="261"/>
            <ac:spMk id="10" creationId="{BF8E1706-4D63-8739-0900-16C1D1806481}"/>
          </ac:spMkLst>
        </pc:spChg>
        <pc:spChg chg="add mod">
          <ac:chgData name="Tella Osler" userId="337b1e95-9cfe-4d37-94ff-5e8a5e2ed006" providerId="ADAL" clId="{F32CDA98-1362-4745-9E51-FA87BAB8D1F2}" dt="2024-09-30T19:15:34.362" v="779" actId="1076"/>
          <ac:spMkLst>
            <pc:docMk/>
            <pc:sldMk cId="2893931758" sldId="261"/>
            <ac:spMk id="11" creationId="{E87E29FB-C2C2-C97E-C6D2-156B966E5A41}"/>
          </ac:spMkLst>
        </pc:spChg>
        <pc:grpChg chg="mod">
          <ac:chgData name="Tella Osler" userId="337b1e95-9cfe-4d37-94ff-5e8a5e2ed006" providerId="ADAL" clId="{F32CDA98-1362-4745-9E51-FA87BAB8D1F2}" dt="2024-09-30T19:14:58.793" v="771" actId="164"/>
          <ac:grpSpMkLst>
            <pc:docMk/>
            <pc:sldMk cId="2893931758" sldId="261"/>
            <ac:grpSpMk id="2" creationId="{14E82356-D7B3-1EB2-2CAD-599D98894268}"/>
          </ac:grpSpMkLst>
        </pc:grpChg>
        <pc:grpChg chg="mod">
          <ac:chgData name="Tella Osler" userId="337b1e95-9cfe-4d37-94ff-5e8a5e2ed006" providerId="ADAL" clId="{F32CDA98-1362-4745-9E51-FA87BAB8D1F2}" dt="2024-09-30T19:14:58.793" v="771" actId="164"/>
          <ac:grpSpMkLst>
            <pc:docMk/>
            <pc:sldMk cId="2893931758" sldId="261"/>
            <ac:grpSpMk id="3" creationId="{3605C812-412E-3212-A2FB-2C47558FF817}"/>
          </ac:grpSpMkLst>
        </pc:grpChg>
        <pc:grpChg chg="mod">
          <ac:chgData name="Tella Osler" userId="337b1e95-9cfe-4d37-94ff-5e8a5e2ed006" providerId="ADAL" clId="{F32CDA98-1362-4745-9E51-FA87BAB8D1F2}" dt="2024-09-30T19:14:58.793" v="771" actId="164"/>
          <ac:grpSpMkLst>
            <pc:docMk/>
            <pc:sldMk cId="2893931758" sldId="261"/>
            <ac:grpSpMk id="5" creationId="{DC2AFCE0-B251-8AF6-7B54-AF1B5570F17F}"/>
          </ac:grpSpMkLst>
        </pc:grpChg>
        <pc:grpChg chg="add mod">
          <ac:chgData name="Tella Osler" userId="337b1e95-9cfe-4d37-94ff-5e8a5e2ed006" providerId="ADAL" clId="{F32CDA98-1362-4745-9E51-FA87BAB8D1F2}" dt="2024-09-30T19:15:20.690" v="776" actId="1076"/>
          <ac:grpSpMkLst>
            <pc:docMk/>
            <pc:sldMk cId="2893931758" sldId="261"/>
            <ac:grpSpMk id="12" creationId="{411DE60F-95CD-3905-7CDC-0BB62F3A7742}"/>
          </ac:grpSpMkLst>
        </pc:grpChg>
        <pc:picChg chg="mod">
          <ac:chgData name="Tella Osler" userId="337b1e95-9cfe-4d37-94ff-5e8a5e2ed006" providerId="ADAL" clId="{F32CDA98-1362-4745-9E51-FA87BAB8D1F2}" dt="2024-09-30T19:14:58.793" v="771" actId="164"/>
          <ac:picMkLst>
            <pc:docMk/>
            <pc:sldMk cId="2893931758" sldId="261"/>
            <ac:picMk id="30" creationId="{B3052B06-CB26-459D-A771-10CCE1568BC3}"/>
          </ac:picMkLst>
        </pc:picChg>
        <pc:picChg chg="mod">
          <ac:chgData name="Tella Osler" userId="337b1e95-9cfe-4d37-94ff-5e8a5e2ed006" providerId="ADAL" clId="{F32CDA98-1362-4745-9E51-FA87BAB8D1F2}" dt="2024-09-30T19:14:58.793" v="771" actId="164"/>
          <ac:picMkLst>
            <pc:docMk/>
            <pc:sldMk cId="2893931758" sldId="261"/>
            <ac:picMk id="31" creationId="{C179D4B0-EC77-46FC-A5E1-02DF99464A2D}"/>
          </ac:picMkLst>
        </pc:picChg>
        <pc:picChg chg="mod">
          <ac:chgData name="Tella Osler" userId="337b1e95-9cfe-4d37-94ff-5e8a5e2ed006" providerId="ADAL" clId="{F32CDA98-1362-4745-9E51-FA87BAB8D1F2}" dt="2024-09-30T19:14:58.793" v="771" actId="164"/>
          <ac:picMkLst>
            <pc:docMk/>
            <pc:sldMk cId="2893931758" sldId="261"/>
            <ac:picMk id="32" creationId="{A65E0954-8928-45E4-B3C7-972AE18577A6}"/>
          </ac:picMkLst>
        </pc:picChg>
        <pc:picChg chg="mod">
          <ac:chgData name="Tella Osler" userId="337b1e95-9cfe-4d37-94ff-5e8a5e2ed006" providerId="ADAL" clId="{F32CDA98-1362-4745-9E51-FA87BAB8D1F2}" dt="2024-09-30T19:15:30.490" v="778" actId="1076"/>
          <ac:picMkLst>
            <pc:docMk/>
            <pc:sldMk cId="2893931758" sldId="261"/>
            <ac:picMk id="46" creationId="{9A9C5A4D-94DB-446D-A19B-B4F931C7ECFD}"/>
          </ac:picMkLst>
        </pc:picChg>
      </pc:sldChg>
      <pc:sldChg chg="addSp delSp modSp mod ord modNotesTx">
        <pc:chgData name="Tella Osler" userId="337b1e95-9cfe-4d37-94ff-5e8a5e2ed006" providerId="ADAL" clId="{F32CDA98-1362-4745-9E51-FA87BAB8D1F2}" dt="2024-09-30T20:07:34.890" v="993" actId="20577"/>
        <pc:sldMkLst>
          <pc:docMk/>
          <pc:sldMk cId="3766083520" sldId="262"/>
        </pc:sldMkLst>
        <pc:spChg chg="mod">
          <ac:chgData name="Tella Osler" userId="337b1e95-9cfe-4d37-94ff-5e8a5e2ed006" providerId="ADAL" clId="{F32CDA98-1362-4745-9E51-FA87BAB8D1F2}" dt="2024-09-30T20:06:12.504" v="902" actId="20577"/>
          <ac:spMkLst>
            <pc:docMk/>
            <pc:sldMk cId="3766083520" sldId="262"/>
            <ac:spMk id="19" creationId="{BF8154AA-5623-6D82-671F-BB685DD97525}"/>
          </ac:spMkLst>
        </pc:spChg>
        <pc:spChg chg="mod">
          <ac:chgData name="Tella Osler" userId="337b1e95-9cfe-4d37-94ff-5e8a5e2ed006" providerId="ADAL" clId="{F32CDA98-1362-4745-9E51-FA87BAB8D1F2}" dt="2024-09-30T20:06:19.540" v="913" actId="20577"/>
          <ac:spMkLst>
            <pc:docMk/>
            <pc:sldMk cId="3766083520" sldId="262"/>
            <ac:spMk id="22" creationId="{E11CC7F7-6F70-9160-4213-8DEAA9A6C1D3}"/>
          </ac:spMkLst>
        </pc:spChg>
        <pc:picChg chg="add del">
          <ac:chgData name="Tella Osler" userId="337b1e95-9cfe-4d37-94ff-5e8a5e2ed006" providerId="ADAL" clId="{F32CDA98-1362-4745-9E51-FA87BAB8D1F2}" dt="2024-09-30T20:06:26.577" v="915" actId="478"/>
          <ac:picMkLst>
            <pc:docMk/>
            <pc:sldMk cId="3766083520" sldId="262"/>
            <ac:picMk id="9" creationId="{58C63249-2A16-4B10-B378-E18FDDE9274C}"/>
          </ac:picMkLst>
        </pc:picChg>
      </pc:sldChg>
      <pc:sldChg chg="addSp delSp modSp del mod setBg">
        <pc:chgData name="Tella Osler" userId="337b1e95-9cfe-4d37-94ff-5e8a5e2ed006" providerId="ADAL" clId="{F32CDA98-1362-4745-9E51-FA87BAB8D1F2}" dt="2024-09-30T19:04:16.690" v="631" actId="47"/>
        <pc:sldMkLst>
          <pc:docMk/>
          <pc:sldMk cId="3728273662" sldId="263"/>
        </pc:sldMkLst>
        <pc:spChg chg="mod">
          <ac:chgData name="Tella Osler" userId="337b1e95-9cfe-4d37-94ff-5e8a5e2ed006" providerId="ADAL" clId="{F32CDA98-1362-4745-9E51-FA87BAB8D1F2}" dt="2024-09-30T19:03:33.452" v="627" actId="26606"/>
          <ac:spMkLst>
            <pc:docMk/>
            <pc:sldMk cId="3728273662" sldId="263"/>
            <ac:spMk id="2" creationId="{39C0B0FA-1F60-B84F-68BB-A3E629BC3275}"/>
          </ac:spMkLst>
        </pc:spChg>
        <pc:spChg chg="mod ord">
          <ac:chgData name="Tella Osler" userId="337b1e95-9cfe-4d37-94ff-5e8a5e2ed006" providerId="ADAL" clId="{F32CDA98-1362-4745-9E51-FA87BAB8D1F2}" dt="2024-09-30T19:03:41.624" v="629" actId="5793"/>
          <ac:spMkLst>
            <pc:docMk/>
            <pc:sldMk cId="3728273662" sldId="263"/>
            <ac:spMk id="3" creationId="{63F7142B-31BD-666A-5FD3-41796E43C269}"/>
          </ac:spMkLst>
        </pc:spChg>
        <pc:spChg chg="add del">
          <ac:chgData name="Tella Osler" userId="337b1e95-9cfe-4d37-94ff-5e8a5e2ed006" providerId="ADAL" clId="{F32CDA98-1362-4745-9E51-FA87BAB8D1F2}" dt="2024-09-30T19:03:33.452" v="627" actId="26606"/>
          <ac:spMkLst>
            <pc:docMk/>
            <pc:sldMk cId="3728273662" sldId="263"/>
            <ac:spMk id="9" creationId="{F944E337-3E5D-4A1F-A5A1-2057F25B8A7B}"/>
          </ac:spMkLst>
        </pc:spChg>
        <pc:spChg chg="add del">
          <ac:chgData name="Tella Osler" userId="337b1e95-9cfe-4d37-94ff-5e8a5e2ed006" providerId="ADAL" clId="{F32CDA98-1362-4745-9E51-FA87BAB8D1F2}" dt="2024-09-30T19:03:33.452" v="627" actId="26606"/>
          <ac:spMkLst>
            <pc:docMk/>
            <pc:sldMk cId="3728273662" sldId="263"/>
            <ac:spMk id="11" creationId="{4DA50D69-7CF7-4844-B844-A2B821C77F24}"/>
          </ac:spMkLst>
        </pc:spChg>
        <pc:picChg chg="add mod">
          <ac:chgData name="Tella Osler" userId="337b1e95-9cfe-4d37-94ff-5e8a5e2ed006" providerId="ADAL" clId="{F32CDA98-1362-4745-9E51-FA87BAB8D1F2}" dt="2024-09-30T19:03:37.265" v="628" actId="1076"/>
          <ac:picMkLst>
            <pc:docMk/>
            <pc:sldMk cId="3728273662" sldId="263"/>
            <ac:picMk id="4" creationId="{DAB3BE34-8EE2-69EE-36DC-EDD19840D846}"/>
          </ac:picMkLst>
        </pc:picChg>
      </pc:sldChg>
      <pc:sldChg chg="addSp delSp modSp mod modNotesTx">
        <pc:chgData name="Tella Osler" userId="337b1e95-9cfe-4d37-94ff-5e8a5e2ed006" providerId="ADAL" clId="{F32CDA98-1362-4745-9E51-FA87BAB8D1F2}" dt="2024-09-30T20:30:58.157" v="2688" actId="478"/>
        <pc:sldMkLst>
          <pc:docMk/>
          <pc:sldMk cId="3340688741" sldId="264"/>
        </pc:sldMkLst>
        <pc:spChg chg="add del mod">
          <ac:chgData name="Tella Osler" userId="337b1e95-9cfe-4d37-94ff-5e8a5e2ed006" providerId="ADAL" clId="{F32CDA98-1362-4745-9E51-FA87BAB8D1F2}" dt="2024-09-30T20:30:58.157" v="2688" actId="478"/>
          <ac:spMkLst>
            <pc:docMk/>
            <pc:sldMk cId="3340688741" sldId="264"/>
            <ac:spMk id="15" creationId="{E76D07E9-701F-2720-4B92-FB4C3A042BFA}"/>
          </ac:spMkLst>
        </pc:spChg>
      </pc:sldChg>
      <pc:sldChg chg="addSp modSp mod modNotesTx">
        <pc:chgData name="Tella Osler" userId="337b1e95-9cfe-4d37-94ff-5e8a5e2ed006" providerId="ADAL" clId="{F32CDA98-1362-4745-9E51-FA87BAB8D1F2}" dt="2024-09-30T20:24:26.862" v="1523" actId="20577"/>
        <pc:sldMkLst>
          <pc:docMk/>
          <pc:sldMk cId="99256563" sldId="265"/>
        </pc:sldMkLst>
        <pc:spChg chg="add mod">
          <ac:chgData name="Tella Osler" userId="337b1e95-9cfe-4d37-94ff-5e8a5e2ed006" providerId="ADAL" clId="{F32CDA98-1362-4745-9E51-FA87BAB8D1F2}" dt="2024-09-30T19:13:12.230" v="742" actId="1076"/>
          <ac:spMkLst>
            <pc:docMk/>
            <pc:sldMk cId="99256563" sldId="265"/>
            <ac:spMk id="3" creationId="{69A7B51E-828E-5933-55F5-C5A7C32CF24F}"/>
          </ac:spMkLst>
        </pc:spChg>
      </pc:sldChg>
      <pc:sldChg chg="modSp mod ord modNotesTx">
        <pc:chgData name="Tella Osler" userId="337b1e95-9cfe-4d37-94ff-5e8a5e2ed006" providerId="ADAL" clId="{F32CDA98-1362-4745-9E51-FA87BAB8D1F2}" dt="2024-09-30T20:19:07.044" v="1301" actId="20577"/>
        <pc:sldMkLst>
          <pc:docMk/>
          <pc:sldMk cId="844504159" sldId="266"/>
        </pc:sldMkLst>
        <pc:spChg chg="mod">
          <ac:chgData name="Tella Osler" userId="337b1e95-9cfe-4d37-94ff-5e8a5e2ed006" providerId="ADAL" clId="{F32CDA98-1362-4745-9E51-FA87BAB8D1F2}" dt="2024-09-30T19:16:01.944" v="783" actId="1076"/>
          <ac:spMkLst>
            <pc:docMk/>
            <pc:sldMk cId="844504159" sldId="266"/>
            <ac:spMk id="9" creationId="{4B3EDD90-E504-A1BA-266F-4B4720C8EE3F}"/>
          </ac:spMkLst>
        </pc:spChg>
        <pc:picChg chg="mod">
          <ac:chgData name="Tella Osler" userId="337b1e95-9cfe-4d37-94ff-5e8a5e2ed006" providerId="ADAL" clId="{F32CDA98-1362-4745-9E51-FA87BAB8D1F2}" dt="2024-09-30T19:15:56.336" v="781" actId="1076"/>
          <ac:picMkLst>
            <pc:docMk/>
            <pc:sldMk cId="844504159" sldId="266"/>
            <ac:picMk id="7" creationId="{5558E842-ECD3-05D5-62D6-AC270D190D67}"/>
          </ac:picMkLst>
        </pc:picChg>
        <pc:picChg chg="mod">
          <ac:chgData name="Tella Osler" userId="337b1e95-9cfe-4d37-94ff-5e8a5e2ed006" providerId="ADAL" clId="{F32CDA98-1362-4745-9E51-FA87BAB8D1F2}" dt="2024-09-30T19:15:58.044" v="782" actId="1076"/>
          <ac:picMkLst>
            <pc:docMk/>
            <pc:sldMk cId="844504159" sldId="266"/>
            <ac:picMk id="12" creationId="{7337C46F-2ECB-C85C-09F5-D095376B1277}"/>
          </ac:picMkLst>
        </pc:picChg>
      </pc:sldChg>
      <pc:sldChg chg="addSp delSp modSp add mod">
        <pc:chgData name="Tella Osler" userId="337b1e95-9cfe-4d37-94ff-5e8a5e2ed006" providerId="ADAL" clId="{F32CDA98-1362-4745-9E51-FA87BAB8D1F2}" dt="2024-09-28T16:11:58.299" v="82" actId="478"/>
        <pc:sldMkLst>
          <pc:docMk/>
          <pc:sldMk cId="1620687394" sldId="267"/>
        </pc:sldMkLst>
        <pc:spChg chg="del">
          <ac:chgData name="Tella Osler" userId="337b1e95-9cfe-4d37-94ff-5e8a5e2ed006" providerId="ADAL" clId="{F32CDA98-1362-4745-9E51-FA87BAB8D1F2}" dt="2024-09-28T16:02:09.652" v="37"/>
          <ac:spMkLst>
            <pc:docMk/>
            <pc:sldMk cId="1620687394" sldId="267"/>
            <ac:spMk id="3" creationId="{3C9779CE-7B5E-73F7-1ED3-ECB2A8A7FA4D}"/>
          </ac:spMkLst>
        </pc:spChg>
        <pc:spChg chg="add del mod">
          <ac:chgData name="Tella Osler" userId="337b1e95-9cfe-4d37-94ff-5e8a5e2ed006" providerId="ADAL" clId="{F32CDA98-1362-4745-9E51-FA87BAB8D1F2}" dt="2024-09-28T16:04:27.024" v="42" actId="931"/>
          <ac:spMkLst>
            <pc:docMk/>
            <pc:sldMk cId="1620687394" sldId="267"/>
            <ac:spMk id="6" creationId="{99C3964C-DED4-BF9B-85F0-E692C8C07683}"/>
          </ac:spMkLst>
        </pc:spChg>
        <pc:spChg chg="add del mod">
          <ac:chgData name="Tella Osler" userId="337b1e95-9cfe-4d37-94ff-5e8a5e2ed006" providerId="ADAL" clId="{F32CDA98-1362-4745-9E51-FA87BAB8D1F2}" dt="2024-09-28T16:11:46.457" v="76" actId="478"/>
          <ac:spMkLst>
            <pc:docMk/>
            <pc:sldMk cId="1620687394" sldId="267"/>
            <ac:spMk id="15" creationId="{1CC5DC13-829B-F33B-E08E-5FC953B07ADA}"/>
          </ac:spMkLst>
        </pc:spChg>
        <pc:spChg chg="add del mod">
          <ac:chgData name="Tella Osler" userId="337b1e95-9cfe-4d37-94ff-5e8a5e2ed006" providerId="ADAL" clId="{F32CDA98-1362-4745-9E51-FA87BAB8D1F2}" dt="2024-09-28T16:11:58.299" v="82" actId="478"/>
          <ac:spMkLst>
            <pc:docMk/>
            <pc:sldMk cId="1620687394" sldId="267"/>
            <ac:spMk id="16" creationId="{9BFFA21A-66CF-0EA9-0357-F479277D4CEA}"/>
          </ac:spMkLst>
        </pc:spChg>
        <pc:picChg chg="add del mod">
          <ac:chgData name="Tella Osler" userId="337b1e95-9cfe-4d37-94ff-5e8a5e2ed006" providerId="ADAL" clId="{F32CDA98-1362-4745-9E51-FA87BAB8D1F2}" dt="2024-09-28T16:03:13.660" v="41" actId="478"/>
          <ac:picMkLst>
            <pc:docMk/>
            <pc:sldMk cId="1620687394" sldId="267"/>
            <ac:picMk id="4" creationId="{A4231F34-38C7-2E8F-0E4A-721FACD284C4}"/>
          </ac:picMkLst>
        </pc:picChg>
        <pc:picChg chg="add mod">
          <ac:chgData name="Tella Osler" userId="337b1e95-9cfe-4d37-94ff-5e8a5e2ed006" providerId="ADAL" clId="{F32CDA98-1362-4745-9E51-FA87BAB8D1F2}" dt="2024-09-28T16:06:05.011" v="52" actId="14100"/>
          <ac:picMkLst>
            <pc:docMk/>
            <pc:sldMk cId="1620687394" sldId="267"/>
            <ac:picMk id="8" creationId="{2F111446-5423-FF5B-2010-F9101900DB4C}"/>
          </ac:picMkLst>
        </pc:picChg>
        <pc:picChg chg="add mod">
          <ac:chgData name="Tella Osler" userId="337b1e95-9cfe-4d37-94ff-5e8a5e2ed006" providerId="ADAL" clId="{F32CDA98-1362-4745-9E51-FA87BAB8D1F2}" dt="2024-09-28T16:07:22.540" v="57" actId="931"/>
          <ac:picMkLst>
            <pc:docMk/>
            <pc:sldMk cId="1620687394" sldId="267"/>
            <ac:picMk id="10" creationId="{7B1DE6DF-E29D-1D27-6C3B-F9F330604BA9}"/>
          </ac:picMkLst>
        </pc:picChg>
        <pc:picChg chg="add del mod">
          <ac:chgData name="Tella Osler" userId="337b1e95-9cfe-4d37-94ff-5e8a5e2ed006" providerId="ADAL" clId="{F32CDA98-1362-4745-9E51-FA87BAB8D1F2}" dt="2024-09-28T16:08:38.866" v="61" actId="478"/>
          <ac:picMkLst>
            <pc:docMk/>
            <pc:sldMk cId="1620687394" sldId="267"/>
            <ac:picMk id="11" creationId="{677D1B14-463D-4165-C006-C39409951A0C}"/>
          </ac:picMkLst>
        </pc:picChg>
        <pc:picChg chg="add">
          <ac:chgData name="Tella Osler" userId="337b1e95-9cfe-4d37-94ff-5e8a5e2ed006" providerId="ADAL" clId="{F32CDA98-1362-4745-9E51-FA87BAB8D1F2}" dt="2024-09-28T16:09:40.295" v="62"/>
          <ac:picMkLst>
            <pc:docMk/>
            <pc:sldMk cId="1620687394" sldId="267"/>
            <ac:picMk id="12" creationId="{A3F641F1-3203-962E-62DF-B0961E2F67E7}"/>
          </ac:picMkLst>
        </pc:picChg>
        <pc:picChg chg="add mod">
          <ac:chgData name="Tella Osler" userId="337b1e95-9cfe-4d37-94ff-5e8a5e2ed006" providerId="ADAL" clId="{F32CDA98-1362-4745-9E51-FA87BAB8D1F2}" dt="2024-09-28T16:09:55.923" v="67" actId="931"/>
          <ac:picMkLst>
            <pc:docMk/>
            <pc:sldMk cId="1620687394" sldId="267"/>
            <ac:picMk id="14" creationId="{B625DC44-4492-404D-AA94-61901B6675C5}"/>
          </ac:picMkLst>
        </pc:picChg>
      </pc:sldChg>
      <pc:sldChg chg="addSp delSp modSp add mod modAnim">
        <pc:chgData name="Tella Osler" userId="337b1e95-9cfe-4d37-94ff-5e8a5e2ed006" providerId="ADAL" clId="{F32CDA98-1362-4745-9E51-FA87BAB8D1F2}" dt="2024-09-30T17:30:43.781" v="590" actId="1076"/>
        <pc:sldMkLst>
          <pc:docMk/>
          <pc:sldMk cId="2118460998" sldId="268"/>
        </pc:sldMkLst>
        <pc:spChg chg="mod">
          <ac:chgData name="Tella Osler" userId="337b1e95-9cfe-4d37-94ff-5e8a5e2ed006" providerId="ADAL" clId="{F32CDA98-1362-4745-9E51-FA87BAB8D1F2}" dt="2024-09-28T17:21:06.230" v="447" actId="20577"/>
          <ac:spMkLst>
            <pc:docMk/>
            <pc:sldMk cId="2118460998" sldId="268"/>
            <ac:spMk id="2" creationId="{7338F0C6-E4C2-5A49-A01C-FBAD49600C89}"/>
          </ac:spMkLst>
        </pc:spChg>
        <pc:spChg chg="del">
          <ac:chgData name="Tella Osler" userId="337b1e95-9cfe-4d37-94ff-5e8a5e2ed006" providerId="ADAL" clId="{F32CDA98-1362-4745-9E51-FA87BAB8D1F2}" dt="2024-09-28T17:24:22.648" v="448" actId="931"/>
          <ac:spMkLst>
            <pc:docMk/>
            <pc:sldMk cId="2118460998" sldId="268"/>
            <ac:spMk id="3" creationId="{535648B6-EBD3-D366-1C1A-ACAA19DB555C}"/>
          </ac:spMkLst>
        </pc:spChg>
        <pc:picChg chg="add mod modCrop">
          <ac:chgData name="Tella Osler" userId="337b1e95-9cfe-4d37-94ff-5e8a5e2ed006" providerId="ADAL" clId="{F32CDA98-1362-4745-9E51-FA87BAB8D1F2}" dt="2024-09-30T17:29:26.431" v="589" actId="732"/>
          <ac:picMkLst>
            <pc:docMk/>
            <pc:sldMk cId="2118460998" sldId="268"/>
            <ac:picMk id="4" creationId="{7FC18DF5-729D-018C-847F-364037FAB806}"/>
          </ac:picMkLst>
        </pc:picChg>
        <pc:picChg chg="add mod">
          <ac:chgData name="Tella Osler" userId="337b1e95-9cfe-4d37-94ff-5e8a5e2ed006" providerId="ADAL" clId="{F32CDA98-1362-4745-9E51-FA87BAB8D1F2}" dt="2024-09-28T17:25:44.774" v="453"/>
          <ac:picMkLst>
            <pc:docMk/>
            <pc:sldMk cId="2118460998" sldId="268"/>
            <ac:picMk id="5" creationId="{607A2895-2748-B4C3-9B94-ED8815A27E9C}"/>
          </ac:picMkLst>
        </pc:picChg>
        <pc:picChg chg="add mod ord modCrop">
          <ac:chgData name="Tella Osler" userId="337b1e95-9cfe-4d37-94ff-5e8a5e2ed006" providerId="ADAL" clId="{F32CDA98-1362-4745-9E51-FA87BAB8D1F2}" dt="2024-09-30T17:30:43.781" v="590" actId="1076"/>
          <ac:picMkLst>
            <pc:docMk/>
            <pc:sldMk cId="2118460998" sldId="268"/>
            <ac:picMk id="7" creationId="{BAE2CCF9-83DE-5365-F78F-59E875A5F4E1}"/>
          </ac:picMkLst>
        </pc:picChg>
        <pc:picChg chg="add mod modCrop">
          <ac:chgData name="Tella Osler" userId="337b1e95-9cfe-4d37-94ff-5e8a5e2ed006" providerId="ADAL" clId="{F32CDA98-1362-4745-9E51-FA87BAB8D1F2}" dt="2024-09-30T17:29:12.192" v="587" actId="732"/>
          <ac:picMkLst>
            <pc:docMk/>
            <pc:sldMk cId="2118460998" sldId="268"/>
            <ac:picMk id="9" creationId="{6B035DEC-A36A-FDCF-5CF1-3CD4C80B6298}"/>
          </ac:picMkLst>
        </pc:picChg>
      </pc:sldChg>
      <pc:sldChg chg="addSp delSp modSp add mod delAnim modAnim">
        <pc:chgData name="Tella Osler" userId="337b1e95-9cfe-4d37-94ff-5e8a5e2ed006" providerId="ADAL" clId="{F32CDA98-1362-4745-9E51-FA87BAB8D1F2}" dt="2024-10-01T16:57:24.898" v="2700"/>
        <pc:sldMkLst>
          <pc:docMk/>
          <pc:sldMk cId="2335545737" sldId="269"/>
        </pc:sldMkLst>
        <pc:spChg chg="mod">
          <ac:chgData name="Tella Osler" userId="337b1e95-9cfe-4d37-94ff-5e8a5e2ed006" providerId="ADAL" clId="{F32CDA98-1362-4745-9E51-FA87BAB8D1F2}" dt="2024-09-30T19:36:39.077" v="803" actId="20577"/>
          <ac:spMkLst>
            <pc:docMk/>
            <pc:sldMk cId="2335545737" sldId="269"/>
            <ac:spMk id="2" creationId="{7338F0C6-E4C2-5A49-A01C-FBAD49600C89}"/>
          </ac:spMkLst>
        </pc:spChg>
        <pc:spChg chg="del">
          <ac:chgData name="Tella Osler" userId="337b1e95-9cfe-4d37-94ff-5e8a5e2ed006" providerId="ADAL" clId="{F32CDA98-1362-4745-9E51-FA87BAB8D1F2}" dt="2024-09-30T17:19:09.779" v="502" actId="931"/>
          <ac:spMkLst>
            <pc:docMk/>
            <pc:sldMk cId="2335545737" sldId="269"/>
            <ac:spMk id="3" creationId="{535648B6-EBD3-D366-1C1A-ACAA19DB555C}"/>
          </ac:spMkLst>
        </pc:spChg>
        <pc:picChg chg="add mod ord">
          <ac:chgData name="Tella Osler" userId="337b1e95-9cfe-4d37-94ff-5e8a5e2ed006" providerId="ADAL" clId="{F32CDA98-1362-4745-9E51-FA87BAB8D1F2}" dt="2024-09-30T18:12:27.299" v="620" actId="1076"/>
          <ac:picMkLst>
            <pc:docMk/>
            <pc:sldMk cId="2335545737" sldId="269"/>
            <ac:picMk id="5" creationId="{A34BE818-E5F1-BE8B-543F-E608AF09791E}"/>
          </ac:picMkLst>
        </pc:picChg>
        <pc:picChg chg="add mod ord modCrop">
          <ac:chgData name="Tella Osler" userId="337b1e95-9cfe-4d37-94ff-5e8a5e2ed006" providerId="ADAL" clId="{F32CDA98-1362-4745-9E51-FA87BAB8D1F2}" dt="2024-09-30T18:12:13.855" v="619" actId="1076"/>
          <ac:picMkLst>
            <pc:docMk/>
            <pc:sldMk cId="2335545737" sldId="269"/>
            <ac:picMk id="7" creationId="{C1D64719-52FD-E1B0-778F-A87031605868}"/>
          </ac:picMkLst>
        </pc:picChg>
        <pc:picChg chg="add mod ord">
          <ac:chgData name="Tella Osler" userId="337b1e95-9cfe-4d37-94ff-5e8a5e2ed006" providerId="ADAL" clId="{F32CDA98-1362-4745-9E51-FA87BAB8D1F2}" dt="2024-10-01T16:56:21.773" v="2691" actId="1076"/>
          <ac:picMkLst>
            <pc:docMk/>
            <pc:sldMk cId="2335545737" sldId="269"/>
            <ac:picMk id="9" creationId="{1EB7FDCA-2EDB-3351-CDC3-BAEE5D9AB392}"/>
          </ac:picMkLst>
        </pc:picChg>
        <pc:picChg chg="add del mod">
          <ac:chgData name="Tella Osler" userId="337b1e95-9cfe-4d37-94ff-5e8a5e2ed006" providerId="ADAL" clId="{F32CDA98-1362-4745-9E51-FA87BAB8D1F2}" dt="2024-09-30T17:22:35.519" v="532" actId="478"/>
          <ac:picMkLst>
            <pc:docMk/>
            <pc:sldMk cId="2335545737" sldId="269"/>
            <ac:picMk id="11" creationId="{EA628A97-E5B0-8E2B-8CC4-6F8C775F0B1A}"/>
          </ac:picMkLst>
        </pc:picChg>
        <pc:picChg chg="add del mod ord">
          <ac:chgData name="Tella Osler" userId="337b1e95-9cfe-4d37-94ff-5e8a5e2ed006" providerId="ADAL" clId="{F32CDA98-1362-4745-9E51-FA87BAB8D1F2}" dt="2024-10-01T16:56:17.470" v="2690" actId="478"/>
          <ac:picMkLst>
            <pc:docMk/>
            <pc:sldMk cId="2335545737" sldId="269"/>
            <ac:picMk id="13" creationId="{7C21806B-A7B0-2759-9F5C-9AFDF1BC8E75}"/>
          </ac:picMkLst>
        </pc:picChg>
        <pc:picChg chg="add mod ord modCrop">
          <ac:chgData name="Tella Osler" userId="337b1e95-9cfe-4d37-94ff-5e8a5e2ed006" providerId="ADAL" clId="{F32CDA98-1362-4745-9E51-FA87BAB8D1F2}" dt="2024-09-30T18:11:53.337" v="616" actId="167"/>
          <ac:picMkLst>
            <pc:docMk/>
            <pc:sldMk cId="2335545737" sldId="269"/>
            <ac:picMk id="15" creationId="{429494F7-9865-C7A8-AE06-C87DCCD43679}"/>
          </ac:picMkLst>
        </pc:picChg>
        <pc:picChg chg="add mod modCrop">
          <ac:chgData name="Tella Osler" userId="337b1e95-9cfe-4d37-94ff-5e8a5e2ed006" providerId="ADAL" clId="{F32CDA98-1362-4745-9E51-FA87BAB8D1F2}" dt="2024-10-01T16:57:15.843" v="2699" actId="1076"/>
          <ac:picMkLst>
            <pc:docMk/>
            <pc:sldMk cId="2335545737" sldId="269"/>
            <ac:picMk id="17" creationId="{842C3B38-420A-4B6E-79F1-5F1B8467D988}"/>
          </ac:picMkLst>
        </pc:picChg>
      </pc:sldChg>
      <pc:sldChg chg="add del">
        <pc:chgData name="Tella Osler" userId="337b1e95-9cfe-4d37-94ff-5e8a5e2ed006" providerId="ADAL" clId="{F32CDA98-1362-4745-9E51-FA87BAB8D1F2}" dt="2024-09-28T17:20:00.113" v="418" actId="2890"/>
        <pc:sldMkLst>
          <pc:docMk/>
          <pc:sldMk cId="2641024972" sldId="269"/>
        </pc:sldMkLst>
      </pc:sldChg>
      <pc:sldChg chg="ord">
        <pc:chgData name="Tella Osler" userId="337b1e95-9cfe-4d37-94ff-5e8a5e2ed006" providerId="ADAL" clId="{F32CDA98-1362-4745-9E51-FA87BAB8D1F2}" dt="2024-09-30T19:10:48.801" v="710"/>
        <pc:sldMkLst>
          <pc:docMk/>
          <pc:sldMk cId="4179499161" sldId="270"/>
        </pc:sldMkLst>
      </pc:sldChg>
      <pc:sldChg chg="addSp modSp add mod ord">
        <pc:chgData name="Tella Osler" userId="337b1e95-9cfe-4d37-94ff-5e8a5e2ed006" providerId="ADAL" clId="{F32CDA98-1362-4745-9E51-FA87BAB8D1F2}" dt="2024-09-30T19:09:28.075" v="708" actId="688"/>
        <pc:sldMkLst>
          <pc:docMk/>
          <pc:sldMk cId="2052594178" sldId="271"/>
        </pc:sldMkLst>
        <pc:spChg chg="mod">
          <ac:chgData name="Tella Osler" userId="337b1e95-9cfe-4d37-94ff-5e8a5e2ed006" providerId="ADAL" clId="{F32CDA98-1362-4745-9E51-FA87BAB8D1F2}" dt="2024-09-30T19:04:57.899" v="682" actId="20577"/>
          <ac:spMkLst>
            <pc:docMk/>
            <pc:sldMk cId="2052594178" sldId="271"/>
            <ac:spMk id="2" creationId="{6FA5ACEA-4E71-2108-AC8F-61B3564595A0}"/>
          </ac:spMkLst>
        </pc:spChg>
        <pc:spChg chg="mod">
          <ac:chgData name="Tella Osler" userId="337b1e95-9cfe-4d37-94ff-5e8a5e2ed006" providerId="ADAL" clId="{F32CDA98-1362-4745-9E51-FA87BAB8D1F2}" dt="2024-09-30T19:09:10.100" v="703" actId="14100"/>
          <ac:spMkLst>
            <pc:docMk/>
            <pc:sldMk cId="2052594178" sldId="271"/>
            <ac:spMk id="12" creationId="{031C9DD3-1E19-3DDA-872B-9236BF116618}"/>
          </ac:spMkLst>
        </pc:spChg>
        <pc:picChg chg="add mod">
          <ac:chgData name="Tella Osler" userId="337b1e95-9cfe-4d37-94ff-5e8a5e2ed006" providerId="ADAL" clId="{F32CDA98-1362-4745-9E51-FA87BAB8D1F2}" dt="2024-09-30T19:09:28.075" v="708" actId="688"/>
          <ac:picMkLst>
            <pc:docMk/>
            <pc:sldMk cId="2052594178" sldId="271"/>
            <ac:picMk id="3" creationId="{4F8A034F-E04E-56FB-113C-DCE10119C17C}"/>
          </ac:picMkLst>
        </pc:picChg>
      </pc:sldChg>
    </pc:docChg>
  </pc:docChgLst>
  <pc:docChgLst>
    <pc:chgData name="Tella Osler" userId="S::c0373310@camosun.ca::337b1e95-9cfe-4d37-94ff-5e8a5e2ed006" providerId="AD" clId="Web-{0C400F4C-7999-076A-8165-F82948A12876}"/>
    <pc:docChg chg="modSld">
      <pc:chgData name="Tella Osler" userId="S::c0373310@camosun.ca::337b1e95-9cfe-4d37-94ff-5e8a5e2ed006" providerId="AD" clId="Web-{0C400F4C-7999-076A-8165-F82948A12876}" dt="2024-09-30T17:06:13.934" v="59" actId="1076"/>
      <pc:docMkLst>
        <pc:docMk/>
      </pc:docMkLst>
      <pc:sldChg chg="modSp">
        <pc:chgData name="Tella Osler" userId="S::c0373310@camosun.ca::337b1e95-9cfe-4d37-94ff-5e8a5e2ed006" providerId="AD" clId="Web-{0C400F4C-7999-076A-8165-F82948A12876}" dt="2024-09-30T17:05:31.089" v="58" actId="1076"/>
        <pc:sldMkLst>
          <pc:docMk/>
          <pc:sldMk cId="4189727404" sldId="259"/>
        </pc:sldMkLst>
        <pc:spChg chg="mod">
          <ac:chgData name="Tella Osler" userId="S::c0373310@camosun.ca::337b1e95-9cfe-4d37-94ff-5e8a5e2ed006" providerId="AD" clId="Web-{0C400F4C-7999-076A-8165-F82948A12876}" dt="2024-09-30T17:04:30.963" v="16" actId="20577"/>
          <ac:spMkLst>
            <pc:docMk/>
            <pc:sldMk cId="4189727404" sldId="259"/>
            <ac:spMk id="10" creationId="{700F4B8A-1745-7CE0-527C-8F5A2A2026E5}"/>
          </ac:spMkLst>
        </pc:spChg>
        <pc:spChg chg="mod">
          <ac:chgData name="Tella Osler" userId="S::c0373310@camosun.ca::337b1e95-9cfe-4d37-94ff-5e8a5e2ed006" providerId="AD" clId="Web-{0C400F4C-7999-076A-8165-F82948A12876}" dt="2024-09-30T17:05:31.089" v="58" actId="1076"/>
          <ac:spMkLst>
            <pc:docMk/>
            <pc:sldMk cId="4189727404" sldId="259"/>
            <ac:spMk id="11" creationId="{DFF0F73F-406C-BE31-8279-F2694D3BC587}"/>
          </ac:spMkLst>
        </pc:spChg>
      </pc:sldChg>
      <pc:sldChg chg="modSp">
        <pc:chgData name="Tella Osler" userId="S::c0373310@camosun.ca::337b1e95-9cfe-4d37-94ff-5e8a5e2ed006" providerId="AD" clId="Web-{0C400F4C-7999-076A-8165-F82948A12876}" dt="2024-09-30T17:06:13.934" v="59" actId="1076"/>
        <pc:sldMkLst>
          <pc:docMk/>
          <pc:sldMk cId="1620687394" sldId="267"/>
        </pc:sldMkLst>
        <pc:picChg chg="mod">
          <ac:chgData name="Tella Osler" userId="S::c0373310@camosun.ca::337b1e95-9cfe-4d37-94ff-5e8a5e2ed006" providerId="AD" clId="Web-{0C400F4C-7999-076A-8165-F82948A12876}" dt="2024-09-30T17:06:13.934" v="59" actId="1076"/>
          <ac:picMkLst>
            <pc:docMk/>
            <pc:sldMk cId="1620687394" sldId="267"/>
            <ac:picMk id="9" creationId="{F35FED4F-4BD6-8BC9-D9E1-CCA20CCFDDB7}"/>
          </ac:picMkLst>
        </pc:picChg>
      </pc:sldChg>
    </pc:docChg>
  </pc:docChgLst>
  <pc:docChgLst>
    <pc:chgData name="Cameron Gillingham" userId="8f4066eb-9880-4d46-b1eb-b79399df9aca" providerId="ADAL" clId="{6095ACB8-E160-944C-A7AB-89A86B5F8863}"/>
    <pc:docChg chg="undo custSel addSld modSld sldOrd modMainMaster">
      <pc:chgData name="Cameron Gillingham" userId="8f4066eb-9880-4d46-b1eb-b79399df9aca" providerId="ADAL" clId="{6095ACB8-E160-944C-A7AB-89A86B5F8863}" dt="2024-09-30T20:06:46.652" v="3834" actId="14826"/>
      <pc:docMkLst>
        <pc:docMk/>
      </pc:docMkLst>
      <pc:sldChg chg="setBg">
        <pc:chgData name="Cameron Gillingham" userId="8f4066eb-9880-4d46-b1eb-b79399df9aca" providerId="ADAL" clId="{6095ACB8-E160-944C-A7AB-89A86B5F8863}" dt="2024-09-28T14:06:44.148" v="3535"/>
        <pc:sldMkLst>
          <pc:docMk/>
          <pc:sldMk cId="409253657" sldId="256"/>
        </pc:sldMkLst>
      </pc:sldChg>
      <pc:sldChg chg="setBg">
        <pc:chgData name="Cameron Gillingham" userId="8f4066eb-9880-4d46-b1eb-b79399df9aca" providerId="ADAL" clId="{6095ACB8-E160-944C-A7AB-89A86B5F8863}" dt="2024-09-27T14:01:51.063" v="38"/>
        <pc:sldMkLst>
          <pc:docMk/>
          <pc:sldMk cId="3807231833" sldId="258"/>
        </pc:sldMkLst>
      </pc:sldChg>
      <pc:sldChg chg="setBg">
        <pc:chgData name="Cameron Gillingham" userId="8f4066eb-9880-4d46-b1eb-b79399df9aca" providerId="ADAL" clId="{6095ACB8-E160-944C-A7AB-89A86B5F8863}" dt="2024-09-27T14:01:51.063" v="38"/>
        <pc:sldMkLst>
          <pc:docMk/>
          <pc:sldMk cId="4189727404" sldId="259"/>
        </pc:sldMkLst>
      </pc:sldChg>
      <pc:sldChg chg="setBg">
        <pc:chgData name="Cameron Gillingham" userId="8f4066eb-9880-4d46-b1eb-b79399df9aca" providerId="ADAL" clId="{6095ACB8-E160-944C-A7AB-89A86B5F8863}" dt="2024-09-27T14:01:51.063" v="38"/>
        <pc:sldMkLst>
          <pc:docMk/>
          <pc:sldMk cId="723665999" sldId="260"/>
        </pc:sldMkLst>
      </pc:sldChg>
      <pc:sldChg chg="addSp modSp mod ord setBg modNotesTx">
        <pc:chgData name="Cameron Gillingham" userId="8f4066eb-9880-4d46-b1eb-b79399df9aca" providerId="ADAL" clId="{6095ACB8-E160-944C-A7AB-89A86B5F8863}" dt="2024-09-28T14:39:38.669" v="3777" actId="20577"/>
        <pc:sldMkLst>
          <pc:docMk/>
          <pc:sldMk cId="2893931758" sldId="261"/>
        </pc:sldMkLst>
        <pc:spChg chg="mod">
          <ac:chgData name="Cameron Gillingham" userId="8f4066eb-9880-4d46-b1eb-b79399df9aca" providerId="ADAL" clId="{6095ACB8-E160-944C-A7AB-89A86B5F8863}" dt="2024-09-28T14:29:49.578" v="3706" actId="164"/>
          <ac:spMkLst>
            <pc:docMk/>
            <pc:sldMk cId="2893931758" sldId="261"/>
            <ac:spMk id="4" creationId="{26381302-52AB-4FBB-BF9C-315E6C3BF333}"/>
          </ac:spMkLst>
        </pc:spChg>
        <pc:spChg chg="add mod">
          <ac:chgData name="Cameron Gillingham" userId="8f4066eb-9880-4d46-b1eb-b79399df9aca" providerId="ADAL" clId="{6095ACB8-E160-944C-A7AB-89A86B5F8863}" dt="2024-09-28T14:34:27.756" v="3746" actId="1076"/>
          <ac:spMkLst>
            <pc:docMk/>
            <pc:sldMk cId="2893931758" sldId="261"/>
            <ac:spMk id="6" creationId="{D04772CC-5796-3034-29BF-80E949A65121}"/>
          </ac:spMkLst>
        </pc:spChg>
        <pc:spChg chg="add mod">
          <ac:chgData name="Cameron Gillingham" userId="8f4066eb-9880-4d46-b1eb-b79399df9aca" providerId="ADAL" clId="{6095ACB8-E160-944C-A7AB-89A86B5F8863}" dt="2024-09-28T14:34:51.073" v="3748" actId="14861"/>
          <ac:spMkLst>
            <pc:docMk/>
            <pc:sldMk cId="2893931758" sldId="261"/>
            <ac:spMk id="7" creationId="{4C393563-8F31-06BD-C401-04FDC4EF0E88}"/>
          </ac:spMkLst>
        </pc:spChg>
        <pc:spChg chg="add mod">
          <ac:chgData name="Cameron Gillingham" userId="8f4066eb-9880-4d46-b1eb-b79399df9aca" providerId="ADAL" clId="{6095ACB8-E160-944C-A7AB-89A86B5F8863}" dt="2024-09-28T14:39:23.773" v="3771" actId="20577"/>
          <ac:spMkLst>
            <pc:docMk/>
            <pc:sldMk cId="2893931758" sldId="261"/>
            <ac:spMk id="8" creationId="{D8FAD147-063D-C0E0-8499-19B69CD01F1C}"/>
          </ac:spMkLst>
        </pc:spChg>
        <pc:spChg chg="add mod">
          <ac:chgData name="Cameron Gillingham" userId="8f4066eb-9880-4d46-b1eb-b79399df9aca" providerId="ADAL" clId="{6095ACB8-E160-944C-A7AB-89A86B5F8863}" dt="2024-09-28T14:39:30.868" v="3774" actId="20577"/>
          <ac:spMkLst>
            <pc:docMk/>
            <pc:sldMk cId="2893931758" sldId="261"/>
            <ac:spMk id="9" creationId="{9AB66C45-4450-550E-4EBD-FD152DF187D8}"/>
          </ac:spMkLst>
        </pc:spChg>
        <pc:spChg chg="add mod">
          <ac:chgData name="Cameron Gillingham" userId="8f4066eb-9880-4d46-b1eb-b79399df9aca" providerId="ADAL" clId="{6095ACB8-E160-944C-A7AB-89A86B5F8863}" dt="2024-09-28T14:39:38.669" v="3777" actId="20577"/>
          <ac:spMkLst>
            <pc:docMk/>
            <pc:sldMk cId="2893931758" sldId="261"/>
            <ac:spMk id="10" creationId="{BF8E1706-4D63-8739-0900-16C1D1806481}"/>
          </ac:spMkLst>
        </pc:spChg>
        <pc:spChg chg="mod">
          <ac:chgData name="Cameron Gillingham" userId="8f4066eb-9880-4d46-b1eb-b79399df9aca" providerId="ADAL" clId="{6095ACB8-E160-944C-A7AB-89A86B5F8863}" dt="2024-09-28T14:30:05.635" v="3707" actId="164"/>
          <ac:spMkLst>
            <pc:docMk/>
            <pc:sldMk cId="2893931758" sldId="261"/>
            <ac:spMk id="44" creationId="{35A5542F-3873-49AA-9907-BE4B39D5AD91}"/>
          </ac:spMkLst>
        </pc:spChg>
        <pc:spChg chg="mod">
          <ac:chgData name="Cameron Gillingham" userId="8f4066eb-9880-4d46-b1eb-b79399df9aca" providerId="ADAL" clId="{6095ACB8-E160-944C-A7AB-89A86B5F8863}" dt="2024-09-28T14:29:40.681" v="3705" actId="164"/>
          <ac:spMkLst>
            <pc:docMk/>
            <pc:sldMk cId="2893931758" sldId="261"/>
            <ac:spMk id="47" creationId="{42F788AC-4A67-4BBC-AD7A-B72078D38D90}"/>
          </ac:spMkLst>
        </pc:spChg>
        <pc:grpChg chg="add mod">
          <ac:chgData name="Cameron Gillingham" userId="8f4066eb-9880-4d46-b1eb-b79399df9aca" providerId="ADAL" clId="{6095ACB8-E160-944C-A7AB-89A86B5F8863}" dt="2024-09-28T14:34:14.488" v="3745" actId="1076"/>
          <ac:grpSpMkLst>
            <pc:docMk/>
            <pc:sldMk cId="2893931758" sldId="261"/>
            <ac:grpSpMk id="2" creationId="{14E82356-D7B3-1EB2-2CAD-599D98894268}"/>
          </ac:grpSpMkLst>
        </pc:grpChg>
        <pc:grpChg chg="add mod">
          <ac:chgData name="Cameron Gillingham" userId="8f4066eb-9880-4d46-b1eb-b79399df9aca" providerId="ADAL" clId="{6095ACB8-E160-944C-A7AB-89A86B5F8863}" dt="2024-09-28T14:33:42.553" v="3742" actId="1076"/>
          <ac:grpSpMkLst>
            <pc:docMk/>
            <pc:sldMk cId="2893931758" sldId="261"/>
            <ac:grpSpMk id="3" creationId="{3605C812-412E-3212-A2FB-2C47558FF817}"/>
          </ac:grpSpMkLst>
        </pc:grpChg>
        <pc:grpChg chg="add mod">
          <ac:chgData name="Cameron Gillingham" userId="8f4066eb-9880-4d46-b1eb-b79399df9aca" providerId="ADAL" clId="{6095ACB8-E160-944C-A7AB-89A86B5F8863}" dt="2024-09-28T14:33:51.402" v="3743" actId="1076"/>
          <ac:grpSpMkLst>
            <pc:docMk/>
            <pc:sldMk cId="2893931758" sldId="261"/>
            <ac:grpSpMk id="5" creationId="{DC2AFCE0-B251-8AF6-7B54-AF1B5570F17F}"/>
          </ac:grpSpMkLst>
        </pc:grpChg>
        <pc:picChg chg="mod">
          <ac:chgData name="Cameron Gillingham" userId="8f4066eb-9880-4d46-b1eb-b79399df9aca" providerId="ADAL" clId="{6095ACB8-E160-944C-A7AB-89A86B5F8863}" dt="2024-09-28T14:29:49.578" v="3706" actId="164"/>
          <ac:picMkLst>
            <pc:docMk/>
            <pc:sldMk cId="2893931758" sldId="261"/>
            <ac:picMk id="17" creationId="{C6580F0A-1E43-4C20-A199-9AFBD8834BC6}"/>
          </ac:picMkLst>
        </pc:picChg>
        <pc:picChg chg="mod">
          <ac:chgData name="Cameron Gillingham" userId="8f4066eb-9880-4d46-b1eb-b79399df9aca" providerId="ADAL" clId="{6095ACB8-E160-944C-A7AB-89A86B5F8863}" dt="2024-09-28T14:38:04.922" v="3750" actId="1076"/>
          <ac:picMkLst>
            <pc:docMk/>
            <pc:sldMk cId="2893931758" sldId="261"/>
            <ac:picMk id="30" creationId="{B3052B06-CB26-459D-A771-10CCE1568BC3}"/>
          </ac:picMkLst>
        </pc:picChg>
        <pc:picChg chg="mod">
          <ac:chgData name="Cameron Gillingham" userId="8f4066eb-9880-4d46-b1eb-b79399df9aca" providerId="ADAL" clId="{6095ACB8-E160-944C-A7AB-89A86B5F8863}" dt="2024-09-28T14:38:10.439" v="3751" actId="1076"/>
          <ac:picMkLst>
            <pc:docMk/>
            <pc:sldMk cId="2893931758" sldId="261"/>
            <ac:picMk id="31" creationId="{C179D4B0-EC77-46FC-A5E1-02DF99464A2D}"/>
          </ac:picMkLst>
        </pc:picChg>
        <pc:picChg chg="mod">
          <ac:chgData name="Cameron Gillingham" userId="8f4066eb-9880-4d46-b1eb-b79399df9aca" providerId="ADAL" clId="{6095ACB8-E160-944C-A7AB-89A86B5F8863}" dt="2024-09-28T14:37:59.739" v="3749" actId="1076"/>
          <ac:picMkLst>
            <pc:docMk/>
            <pc:sldMk cId="2893931758" sldId="261"/>
            <ac:picMk id="32" creationId="{A65E0954-8928-45E4-B3C7-972AE18577A6}"/>
          </ac:picMkLst>
        </pc:picChg>
        <pc:picChg chg="mod">
          <ac:chgData name="Cameron Gillingham" userId="8f4066eb-9880-4d46-b1eb-b79399df9aca" providerId="ADAL" clId="{6095ACB8-E160-944C-A7AB-89A86B5F8863}" dt="2024-09-28T14:29:49.578" v="3706" actId="164"/>
          <ac:picMkLst>
            <pc:docMk/>
            <pc:sldMk cId="2893931758" sldId="261"/>
            <ac:picMk id="34" creationId="{7C1CDA82-4398-47B9-82A9-A9EF14096B2F}"/>
          </ac:picMkLst>
        </pc:picChg>
        <pc:picChg chg="mod">
          <ac:chgData name="Cameron Gillingham" userId="8f4066eb-9880-4d46-b1eb-b79399df9aca" providerId="ADAL" clId="{6095ACB8-E160-944C-A7AB-89A86B5F8863}" dt="2024-09-28T14:30:05.635" v="3707" actId="164"/>
          <ac:picMkLst>
            <pc:docMk/>
            <pc:sldMk cId="2893931758" sldId="261"/>
            <ac:picMk id="45" creationId="{A2BF8107-9F00-42AF-9BE8-9B7679AB3230}"/>
          </ac:picMkLst>
        </pc:picChg>
        <pc:picChg chg="mod">
          <ac:chgData name="Cameron Gillingham" userId="8f4066eb-9880-4d46-b1eb-b79399df9aca" providerId="ADAL" clId="{6095ACB8-E160-944C-A7AB-89A86B5F8863}" dt="2024-09-28T14:30:05.635" v="3707" actId="164"/>
          <ac:picMkLst>
            <pc:docMk/>
            <pc:sldMk cId="2893931758" sldId="261"/>
            <ac:picMk id="46" creationId="{9A9C5A4D-94DB-446D-A19B-B4F931C7ECFD}"/>
          </ac:picMkLst>
        </pc:picChg>
        <pc:picChg chg="mod">
          <ac:chgData name="Cameron Gillingham" userId="8f4066eb-9880-4d46-b1eb-b79399df9aca" providerId="ADAL" clId="{6095ACB8-E160-944C-A7AB-89A86B5F8863}" dt="2024-09-28T14:29:40.681" v="3705" actId="164"/>
          <ac:picMkLst>
            <pc:docMk/>
            <pc:sldMk cId="2893931758" sldId="261"/>
            <ac:picMk id="48" creationId="{6519BD24-0B33-48D5-9D4F-6B2398B1A66F}"/>
          </ac:picMkLst>
        </pc:picChg>
        <pc:picChg chg="mod">
          <ac:chgData name="Cameron Gillingham" userId="8f4066eb-9880-4d46-b1eb-b79399df9aca" providerId="ADAL" clId="{6095ACB8-E160-944C-A7AB-89A86B5F8863}" dt="2024-09-28T14:29:40.681" v="3705" actId="164"/>
          <ac:picMkLst>
            <pc:docMk/>
            <pc:sldMk cId="2893931758" sldId="261"/>
            <ac:picMk id="49" creationId="{0D1DFD2F-6267-437F-BE90-14A527D6AA25}"/>
          </ac:picMkLst>
        </pc:picChg>
      </pc:sldChg>
      <pc:sldChg chg="addSp delSp modSp mod ord setBg modNotesTx">
        <pc:chgData name="Cameron Gillingham" userId="8f4066eb-9880-4d46-b1eb-b79399df9aca" providerId="ADAL" clId="{6095ACB8-E160-944C-A7AB-89A86B5F8863}" dt="2024-09-30T20:06:46.652" v="3834" actId="14826"/>
        <pc:sldMkLst>
          <pc:docMk/>
          <pc:sldMk cId="3766083520" sldId="262"/>
        </pc:sldMkLst>
        <pc:spChg chg="add del mod">
          <ac:chgData name="Cameron Gillingham" userId="8f4066eb-9880-4d46-b1eb-b79399df9aca" providerId="ADAL" clId="{6095ACB8-E160-944C-A7AB-89A86B5F8863}" dt="2024-09-27T14:04:40.375" v="44"/>
          <ac:spMkLst>
            <pc:docMk/>
            <pc:sldMk cId="3766083520" sldId="262"/>
            <ac:spMk id="4" creationId="{4A8372F2-0837-4225-7D21-F4B46680B442}"/>
          </ac:spMkLst>
        </pc:spChg>
        <pc:spChg chg="add del mod">
          <ac:chgData name="Cameron Gillingham" userId="8f4066eb-9880-4d46-b1eb-b79399df9aca" providerId="ADAL" clId="{6095ACB8-E160-944C-A7AB-89A86B5F8863}" dt="2024-09-27T14:06:01.884" v="49"/>
          <ac:spMkLst>
            <pc:docMk/>
            <pc:sldMk cId="3766083520" sldId="262"/>
            <ac:spMk id="8" creationId="{7EA5F637-E824-F1C0-7EC3-CB766B78CD8A}"/>
          </ac:spMkLst>
        </pc:spChg>
        <pc:spChg chg="add del mod">
          <ac:chgData name="Cameron Gillingham" userId="8f4066eb-9880-4d46-b1eb-b79399df9aca" providerId="ADAL" clId="{6095ACB8-E160-944C-A7AB-89A86B5F8863}" dt="2024-09-27T14:12:19.610" v="155" actId="21"/>
          <ac:spMkLst>
            <pc:docMk/>
            <pc:sldMk cId="3766083520" sldId="262"/>
            <ac:spMk id="10" creationId="{402CCDDD-CFFE-91AE-A7AD-38082AAF1903}"/>
          </ac:spMkLst>
        </pc:spChg>
        <pc:spChg chg="add del mod">
          <ac:chgData name="Cameron Gillingham" userId="8f4066eb-9880-4d46-b1eb-b79399df9aca" providerId="ADAL" clId="{6095ACB8-E160-944C-A7AB-89A86B5F8863}" dt="2024-09-27T14:12:23.345" v="156" actId="21"/>
          <ac:spMkLst>
            <pc:docMk/>
            <pc:sldMk cId="3766083520" sldId="262"/>
            <ac:spMk id="12" creationId="{66485A43-181E-6040-6BD3-D04407A85474}"/>
          </ac:spMkLst>
        </pc:spChg>
        <pc:spChg chg="add del mod">
          <ac:chgData name="Cameron Gillingham" userId="8f4066eb-9880-4d46-b1eb-b79399df9aca" providerId="ADAL" clId="{6095ACB8-E160-944C-A7AB-89A86B5F8863}" dt="2024-09-27T14:12:12.781" v="152" actId="21"/>
          <ac:spMkLst>
            <pc:docMk/>
            <pc:sldMk cId="3766083520" sldId="262"/>
            <ac:spMk id="15" creationId="{4BA0508A-CCFE-4388-4179-BAE87C81041E}"/>
          </ac:spMkLst>
        </pc:spChg>
        <pc:spChg chg="add mod">
          <ac:chgData name="Cameron Gillingham" userId="8f4066eb-9880-4d46-b1eb-b79399df9aca" providerId="ADAL" clId="{6095ACB8-E160-944C-A7AB-89A86B5F8863}" dt="2024-09-27T14:19:12.842" v="303" actId="2711"/>
          <ac:spMkLst>
            <pc:docMk/>
            <pc:sldMk cId="3766083520" sldId="262"/>
            <ac:spMk id="19" creationId="{BF8154AA-5623-6D82-671F-BB685DD97525}"/>
          </ac:spMkLst>
        </pc:spChg>
        <pc:spChg chg="add mod">
          <ac:chgData name="Cameron Gillingham" userId="8f4066eb-9880-4d46-b1eb-b79399df9aca" providerId="ADAL" clId="{6095ACB8-E160-944C-A7AB-89A86B5F8863}" dt="2024-09-27T16:53:02.013" v="3264" actId="122"/>
          <ac:spMkLst>
            <pc:docMk/>
            <pc:sldMk cId="3766083520" sldId="262"/>
            <ac:spMk id="20" creationId="{BF24E448-302E-43C1-4588-EF695E5E4B7D}"/>
          </ac:spMkLst>
        </pc:spChg>
        <pc:spChg chg="add mod">
          <ac:chgData name="Cameron Gillingham" userId="8f4066eb-9880-4d46-b1eb-b79399df9aca" providerId="ADAL" clId="{6095ACB8-E160-944C-A7AB-89A86B5F8863}" dt="2024-09-27T14:17:56.966" v="290" actId="1076"/>
          <ac:spMkLst>
            <pc:docMk/>
            <pc:sldMk cId="3766083520" sldId="262"/>
            <ac:spMk id="21" creationId="{8C1A3949-79F3-1AB2-586E-59C37A0C7C02}"/>
          </ac:spMkLst>
        </pc:spChg>
        <pc:spChg chg="add mod">
          <ac:chgData name="Cameron Gillingham" userId="8f4066eb-9880-4d46-b1eb-b79399df9aca" providerId="ADAL" clId="{6095ACB8-E160-944C-A7AB-89A86B5F8863}" dt="2024-09-27T14:18:16.984" v="292" actId="1076"/>
          <ac:spMkLst>
            <pc:docMk/>
            <pc:sldMk cId="3766083520" sldId="262"/>
            <ac:spMk id="22" creationId="{E11CC7F7-6F70-9160-4213-8DEAA9A6C1D3}"/>
          </ac:spMkLst>
        </pc:spChg>
        <pc:picChg chg="add mod">
          <ac:chgData name="Cameron Gillingham" userId="8f4066eb-9880-4d46-b1eb-b79399df9aca" providerId="ADAL" clId="{6095ACB8-E160-944C-A7AB-89A86B5F8863}" dt="2024-09-27T14:14:48.779" v="208" actId="1076"/>
          <ac:picMkLst>
            <pc:docMk/>
            <pc:sldMk cId="3766083520" sldId="262"/>
            <ac:picMk id="3" creationId="{E421912F-2922-922C-3DAF-7423BF1026F3}"/>
          </ac:picMkLst>
        </pc:picChg>
        <pc:picChg chg="mod">
          <ac:chgData name="Cameron Gillingham" userId="8f4066eb-9880-4d46-b1eb-b79399df9aca" providerId="ADAL" clId="{6095ACB8-E160-944C-A7AB-89A86B5F8863}" dt="2024-09-27T14:14:56.829" v="211" actId="1076"/>
          <ac:picMkLst>
            <pc:docMk/>
            <pc:sldMk cId="3766083520" sldId="262"/>
            <ac:picMk id="5" creationId="{EBD4EEE0-4398-403F-9D60-5A96D11ACC85}"/>
          </ac:picMkLst>
        </pc:picChg>
        <pc:picChg chg="add mod">
          <ac:chgData name="Cameron Gillingham" userId="8f4066eb-9880-4d46-b1eb-b79399df9aca" providerId="ADAL" clId="{6095ACB8-E160-944C-A7AB-89A86B5F8863}" dt="2024-09-27T14:04:38.796" v="42"/>
          <ac:picMkLst>
            <pc:docMk/>
            <pc:sldMk cId="3766083520" sldId="262"/>
            <ac:picMk id="6" creationId="{872D2301-4F25-D6B6-855F-B66C4EF07442}"/>
          </ac:picMkLst>
        </pc:picChg>
        <pc:picChg chg="del mod">
          <ac:chgData name="Cameron Gillingham" userId="8f4066eb-9880-4d46-b1eb-b79399df9aca" providerId="ADAL" clId="{6095ACB8-E160-944C-A7AB-89A86B5F8863}" dt="2024-09-27T13:56:02.573" v="21" actId="478"/>
          <ac:picMkLst>
            <pc:docMk/>
            <pc:sldMk cId="3766083520" sldId="262"/>
            <ac:picMk id="7" creationId="{BD900629-1786-486F-A717-AA01286937BB}"/>
          </ac:picMkLst>
        </pc:picChg>
        <pc:picChg chg="add del mod ord">
          <ac:chgData name="Cameron Gillingham" userId="8f4066eb-9880-4d46-b1eb-b79399df9aca" providerId="ADAL" clId="{6095ACB8-E160-944C-A7AB-89A86B5F8863}" dt="2024-09-30T20:06:46.652" v="3834" actId="14826"/>
          <ac:picMkLst>
            <pc:docMk/>
            <pc:sldMk cId="3766083520" sldId="262"/>
            <ac:picMk id="9" creationId="{58C63249-2A16-4B10-B378-E18FDDE9274C}"/>
          </ac:picMkLst>
        </pc:picChg>
        <pc:picChg chg="del">
          <ac:chgData name="Cameron Gillingham" userId="8f4066eb-9880-4d46-b1eb-b79399df9aca" providerId="ADAL" clId="{6095ACB8-E160-944C-A7AB-89A86B5F8863}" dt="2024-09-27T13:55:13.004" v="1" actId="478"/>
          <ac:picMkLst>
            <pc:docMk/>
            <pc:sldMk cId="3766083520" sldId="262"/>
            <ac:picMk id="11" creationId="{784B2394-CDE1-4EE0-A09B-ED3CDBE28C4E}"/>
          </ac:picMkLst>
        </pc:picChg>
        <pc:picChg chg="del">
          <ac:chgData name="Cameron Gillingham" userId="8f4066eb-9880-4d46-b1eb-b79399df9aca" providerId="ADAL" clId="{6095ACB8-E160-944C-A7AB-89A86B5F8863}" dt="2024-09-27T13:55:15.571" v="2" actId="478"/>
          <ac:picMkLst>
            <pc:docMk/>
            <pc:sldMk cId="3766083520" sldId="262"/>
            <ac:picMk id="13" creationId="{6D634A9C-2C46-4B40-952B-6E954A29B4C3}"/>
          </ac:picMkLst>
        </pc:picChg>
        <pc:picChg chg="add mod">
          <ac:chgData name="Cameron Gillingham" userId="8f4066eb-9880-4d46-b1eb-b79399df9aca" providerId="ADAL" clId="{6095ACB8-E160-944C-A7AB-89A86B5F8863}" dt="2024-09-27T16:52:41.182" v="3251" actId="14826"/>
          <ac:picMkLst>
            <pc:docMk/>
            <pc:sldMk cId="3766083520" sldId="262"/>
            <ac:picMk id="18" creationId="{837BFE1A-DD09-18A4-21FE-D4247EABCE2F}"/>
          </ac:picMkLst>
        </pc:picChg>
        <pc:cxnChg chg="add del">
          <ac:chgData name="Cameron Gillingham" userId="8f4066eb-9880-4d46-b1eb-b79399df9aca" providerId="ADAL" clId="{6095ACB8-E160-944C-A7AB-89A86B5F8863}" dt="2024-09-27T14:12:39.652" v="158" actId="26606"/>
          <ac:cxnSpMkLst>
            <pc:docMk/>
            <pc:sldMk cId="3766083520" sldId="262"/>
            <ac:cxnSpMk id="14" creationId="{DCD67800-37AC-4E14-89B0-F79DCB3FB86D}"/>
          </ac:cxnSpMkLst>
        </pc:cxnChg>
        <pc:cxnChg chg="add del">
          <ac:chgData name="Cameron Gillingham" userId="8f4066eb-9880-4d46-b1eb-b79399df9aca" providerId="ADAL" clId="{6095ACB8-E160-944C-A7AB-89A86B5F8863}" dt="2024-09-27T14:12:39.652" v="158" actId="26606"/>
          <ac:cxnSpMkLst>
            <pc:docMk/>
            <pc:sldMk cId="3766083520" sldId="262"/>
            <ac:cxnSpMk id="16" creationId="{20F1788F-A5AE-4188-8274-F7F2E3833ECD}"/>
          </ac:cxnSpMkLst>
        </pc:cxnChg>
        <pc:cxnChg chg="add">
          <ac:chgData name="Cameron Gillingham" userId="8f4066eb-9880-4d46-b1eb-b79399df9aca" providerId="ADAL" clId="{6095ACB8-E160-944C-A7AB-89A86B5F8863}" dt="2024-09-27T14:12:39.652" v="158" actId="26606"/>
          <ac:cxnSpMkLst>
            <pc:docMk/>
            <pc:sldMk cId="3766083520" sldId="262"/>
            <ac:cxnSpMk id="23" creationId="{91B6081D-D3E8-4209-B85B-EB1C655A6272}"/>
          </ac:cxnSpMkLst>
        </pc:cxnChg>
        <pc:cxnChg chg="add">
          <ac:chgData name="Cameron Gillingham" userId="8f4066eb-9880-4d46-b1eb-b79399df9aca" providerId="ADAL" clId="{6095ACB8-E160-944C-A7AB-89A86B5F8863}" dt="2024-09-27T14:12:39.652" v="158" actId="26606"/>
          <ac:cxnSpMkLst>
            <pc:docMk/>
            <pc:sldMk cId="3766083520" sldId="262"/>
            <ac:cxnSpMk id="25" creationId="{28CA55E4-1295-45C8-BA05-5A9E705B749A}"/>
          </ac:cxnSpMkLst>
        </pc:cxnChg>
        <pc:cxnChg chg="add">
          <ac:chgData name="Cameron Gillingham" userId="8f4066eb-9880-4d46-b1eb-b79399df9aca" providerId="ADAL" clId="{6095ACB8-E160-944C-A7AB-89A86B5F8863}" dt="2024-09-27T14:12:39.652" v="158" actId="26606"/>
          <ac:cxnSpMkLst>
            <pc:docMk/>
            <pc:sldMk cId="3766083520" sldId="262"/>
            <ac:cxnSpMk id="27" creationId="{08C5794E-A9A1-4A23-AF68-C79A7822334C}"/>
          </ac:cxnSpMkLst>
        </pc:cxnChg>
      </pc:sldChg>
      <pc:sldChg chg="setBg">
        <pc:chgData name="Cameron Gillingham" userId="8f4066eb-9880-4d46-b1eb-b79399df9aca" providerId="ADAL" clId="{6095ACB8-E160-944C-A7AB-89A86B5F8863}" dt="2024-09-27T14:01:51.063" v="38"/>
        <pc:sldMkLst>
          <pc:docMk/>
          <pc:sldMk cId="3728273662" sldId="263"/>
        </pc:sldMkLst>
      </pc:sldChg>
      <pc:sldChg chg="setBg">
        <pc:chgData name="Cameron Gillingham" userId="8f4066eb-9880-4d46-b1eb-b79399df9aca" providerId="ADAL" clId="{6095ACB8-E160-944C-A7AB-89A86B5F8863}" dt="2024-09-27T14:01:51.063" v="38"/>
        <pc:sldMkLst>
          <pc:docMk/>
          <pc:sldMk cId="3340688741" sldId="264"/>
        </pc:sldMkLst>
      </pc:sldChg>
      <pc:sldChg chg="addSp delSp modSp add mod ord modNotesTx">
        <pc:chgData name="Cameron Gillingham" userId="8f4066eb-9880-4d46-b1eb-b79399df9aca" providerId="ADAL" clId="{6095ACB8-E160-944C-A7AB-89A86B5F8863}" dt="2024-09-27T17:42:03.712" v="3477"/>
        <pc:sldMkLst>
          <pc:docMk/>
          <pc:sldMk cId="99256563" sldId="265"/>
        </pc:sldMkLst>
        <pc:spChg chg="del">
          <ac:chgData name="Cameron Gillingham" userId="8f4066eb-9880-4d46-b1eb-b79399df9aca" providerId="ADAL" clId="{6095ACB8-E160-944C-A7AB-89A86B5F8863}" dt="2024-09-27T14:43:26.462" v="333" actId="21"/>
          <ac:spMkLst>
            <pc:docMk/>
            <pc:sldMk cId="99256563" sldId="265"/>
            <ac:spMk id="2" creationId="{36748B21-66B9-9E96-1120-EE5A844D0CC6}"/>
          </ac:spMkLst>
        </pc:spChg>
        <pc:spChg chg="del">
          <ac:chgData name="Cameron Gillingham" userId="8f4066eb-9880-4d46-b1eb-b79399df9aca" providerId="ADAL" clId="{6095ACB8-E160-944C-A7AB-89A86B5F8863}" dt="2024-09-27T14:43:36.263" v="335" actId="21"/>
          <ac:spMkLst>
            <pc:docMk/>
            <pc:sldMk cId="99256563" sldId="265"/>
            <ac:spMk id="3" creationId="{41E3E58E-03DA-56B4-7E3B-9FC0DA8A7F90}"/>
          </ac:spMkLst>
        </pc:spChg>
        <pc:spChg chg="add del mod">
          <ac:chgData name="Cameron Gillingham" userId="8f4066eb-9880-4d46-b1eb-b79399df9aca" providerId="ADAL" clId="{6095ACB8-E160-944C-A7AB-89A86B5F8863}" dt="2024-09-27T14:43:32.059" v="334" actId="21"/>
          <ac:spMkLst>
            <pc:docMk/>
            <pc:sldMk cId="99256563" sldId="265"/>
            <ac:spMk id="5" creationId="{0B34F6E5-E7C1-5663-FD12-7EC2CFC89D26}"/>
          </ac:spMkLst>
        </pc:spChg>
        <pc:spChg chg="add del mod">
          <ac:chgData name="Cameron Gillingham" userId="8f4066eb-9880-4d46-b1eb-b79399df9aca" providerId="ADAL" clId="{6095ACB8-E160-944C-A7AB-89A86B5F8863}" dt="2024-09-27T14:44:05.661" v="337" actId="21"/>
          <ac:spMkLst>
            <pc:docMk/>
            <pc:sldMk cId="99256563" sldId="265"/>
            <ac:spMk id="6" creationId="{C74FE70A-E468-6EF4-8203-B0EDF3A3EFF0}"/>
          </ac:spMkLst>
        </pc:spChg>
        <pc:spChg chg="add mod">
          <ac:chgData name="Cameron Gillingham" userId="8f4066eb-9880-4d46-b1eb-b79399df9aca" providerId="ADAL" clId="{6095ACB8-E160-944C-A7AB-89A86B5F8863}" dt="2024-09-27T15:46:40.548" v="1986" actId="1076"/>
          <ac:spMkLst>
            <pc:docMk/>
            <pc:sldMk cId="99256563" sldId="265"/>
            <ac:spMk id="17" creationId="{B0E987F6-0A83-4AA8-DD35-83443F5A2231}"/>
          </ac:spMkLst>
        </pc:spChg>
        <pc:spChg chg="add del mod">
          <ac:chgData name="Cameron Gillingham" userId="8f4066eb-9880-4d46-b1eb-b79399df9aca" providerId="ADAL" clId="{6095ACB8-E160-944C-A7AB-89A86B5F8863}" dt="2024-09-27T15:43:20.567" v="1426" actId="478"/>
          <ac:spMkLst>
            <pc:docMk/>
            <pc:sldMk cId="99256563" sldId="265"/>
            <ac:spMk id="18" creationId="{BBBCB76C-C9D4-8CA2-E9A1-B1283DF764BF}"/>
          </ac:spMkLst>
        </pc:spChg>
        <pc:spChg chg="add del mod">
          <ac:chgData name="Cameron Gillingham" userId="8f4066eb-9880-4d46-b1eb-b79399df9aca" providerId="ADAL" clId="{6095ACB8-E160-944C-A7AB-89A86B5F8863}" dt="2024-09-27T15:43:25.311" v="1428" actId="478"/>
          <ac:spMkLst>
            <pc:docMk/>
            <pc:sldMk cId="99256563" sldId="265"/>
            <ac:spMk id="19" creationId="{5291761C-5ABA-4BFF-0235-7C9DC9B1C6ED}"/>
          </ac:spMkLst>
        </pc:spChg>
        <pc:spChg chg="add mod">
          <ac:chgData name="Cameron Gillingham" userId="8f4066eb-9880-4d46-b1eb-b79399df9aca" providerId="ADAL" clId="{6095ACB8-E160-944C-A7AB-89A86B5F8863}" dt="2024-09-27T15:48:18.227" v="2047" actId="1076"/>
          <ac:spMkLst>
            <pc:docMk/>
            <pc:sldMk cId="99256563" sldId="265"/>
            <ac:spMk id="20" creationId="{2F34A5B8-7EFD-920E-695A-8EB186CE2A42}"/>
          </ac:spMkLst>
        </pc:spChg>
        <pc:spChg chg="add mod">
          <ac:chgData name="Cameron Gillingham" userId="8f4066eb-9880-4d46-b1eb-b79399df9aca" providerId="ADAL" clId="{6095ACB8-E160-944C-A7AB-89A86B5F8863}" dt="2024-09-27T15:47:25.363" v="2042" actId="20577"/>
          <ac:spMkLst>
            <pc:docMk/>
            <pc:sldMk cId="99256563" sldId="265"/>
            <ac:spMk id="21" creationId="{1FC206AF-02FF-48A1-AD20-C21089675E46}"/>
          </ac:spMkLst>
        </pc:spChg>
        <pc:spChg chg="add mod">
          <ac:chgData name="Cameron Gillingham" userId="8f4066eb-9880-4d46-b1eb-b79399df9aca" providerId="ADAL" clId="{6095ACB8-E160-944C-A7AB-89A86B5F8863}" dt="2024-09-27T15:49:35.921" v="2069" actId="207"/>
          <ac:spMkLst>
            <pc:docMk/>
            <pc:sldMk cId="99256563" sldId="265"/>
            <ac:spMk id="22" creationId="{92985CF7-477B-D671-5744-4A9796763086}"/>
          </ac:spMkLst>
        </pc:spChg>
        <pc:spChg chg="add del mod">
          <ac:chgData name="Cameron Gillingham" userId="8f4066eb-9880-4d46-b1eb-b79399df9aca" providerId="ADAL" clId="{6095ACB8-E160-944C-A7AB-89A86B5F8863}" dt="2024-09-27T15:49:39.243" v="2070" actId="478"/>
          <ac:spMkLst>
            <pc:docMk/>
            <pc:sldMk cId="99256563" sldId="265"/>
            <ac:spMk id="23" creationId="{2C1E5BCF-9B71-B7D4-5DEC-9E915413F333}"/>
          </ac:spMkLst>
        </pc:spChg>
        <pc:spChg chg="add del mod">
          <ac:chgData name="Cameron Gillingham" userId="8f4066eb-9880-4d46-b1eb-b79399df9aca" providerId="ADAL" clId="{6095ACB8-E160-944C-A7AB-89A86B5F8863}" dt="2024-09-27T15:49:48.003" v="2073" actId="478"/>
          <ac:spMkLst>
            <pc:docMk/>
            <pc:sldMk cId="99256563" sldId="265"/>
            <ac:spMk id="24" creationId="{535ADCBE-5349-190A-8FE4-03FF8C6266FA}"/>
          </ac:spMkLst>
        </pc:spChg>
        <pc:spChg chg="add mod">
          <ac:chgData name="Cameron Gillingham" userId="8f4066eb-9880-4d46-b1eb-b79399df9aca" providerId="ADAL" clId="{6095ACB8-E160-944C-A7AB-89A86B5F8863}" dt="2024-09-27T15:49:45.505" v="2072" actId="571"/>
          <ac:spMkLst>
            <pc:docMk/>
            <pc:sldMk cId="99256563" sldId="265"/>
            <ac:spMk id="25" creationId="{A169D4F8-D128-F5F5-82F2-1BF71347D3C9}"/>
          </ac:spMkLst>
        </pc:spChg>
        <pc:spChg chg="add del mod">
          <ac:chgData name="Cameron Gillingham" userId="8f4066eb-9880-4d46-b1eb-b79399df9aca" providerId="ADAL" clId="{6095ACB8-E160-944C-A7AB-89A86B5F8863}" dt="2024-09-27T15:50:09.626" v="2077"/>
          <ac:spMkLst>
            <pc:docMk/>
            <pc:sldMk cId="99256563" sldId="265"/>
            <ac:spMk id="26" creationId="{69A60781-0DB9-88FD-704C-F3A84D2A11AB}"/>
          </ac:spMkLst>
        </pc:spChg>
        <pc:spChg chg="add mod">
          <ac:chgData name="Cameron Gillingham" userId="8f4066eb-9880-4d46-b1eb-b79399df9aca" providerId="ADAL" clId="{6095ACB8-E160-944C-A7AB-89A86B5F8863}" dt="2024-09-27T15:50:32.427" v="2098" actId="122"/>
          <ac:spMkLst>
            <pc:docMk/>
            <pc:sldMk cId="99256563" sldId="265"/>
            <ac:spMk id="27" creationId="{23278133-4973-FFC0-78CE-8EA0FD0F0D11}"/>
          </ac:spMkLst>
        </pc:spChg>
        <pc:spChg chg="add mod">
          <ac:chgData name="Cameron Gillingham" userId="8f4066eb-9880-4d46-b1eb-b79399df9aca" providerId="ADAL" clId="{6095ACB8-E160-944C-A7AB-89A86B5F8863}" dt="2024-09-27T15:51:09.537" v="2120" actId="20577"/>
          <ac:spMkLst>
            <pc:docMk/>
            <pc:sldMk cId="99256563" sldId="265"/>
            <ac:spMk id="28" creationId="{A502A16E-EB20-A883-3397-3D4021CDCD00}"/>
          </ac:spMkLst>
        </pc:spChg>
        <pc:picChg chg="add del mod">
          <ac:chgData name="Cameron Gillingham" userId="8f4066eb-9880-4d46-b1eb-b79399df9aca" providerId="ADAL" clId="{6095ACB8-E160-944C-A7AB-89A86B5F8863}" dt="2024-09-27T14:44:23.266" v="342" actId="21"/>
          <ac:picMkLst>
            <pc:docMk/>
            <pc:sldMk cId="99256563" sldId="265"/>
            <ac:picMk id="8" creationId="{4C0AE456-F5F0-23F4-8D63-E9516941F3BE}"/>
          </ac:picMkLst>
        </pc:picChg>
        <pc:picChg chg="add mod">
          <ac:chgData name="Cameron Gillingham" userId="8f4066eb-9880-4d46-b1eb-b79399df9aca" providerId="ADAL" clId="{6095ACB8-E160-944C-A7AB-89A86B5F8863}" dt="2024-09-27T15:48:23.467" v="2049" actId="1076"/>
          <ac:picMkLst>
            <pc:docMk/>
            <pc:sldMk cId="99256563" sldId="265"/>
            <ac:picMk id="9" creationId="{E2276849-7454-BEDD-9134-E196096BC5AD}"/>
          </ac:picMkLst>
        </pc:picChg>
        <pc:picChg chg="add del mod">
          <ac:chgData name="Cameron Gillingham" userId="8f4066eb-9880-4d46-b1eb-b79399df9aca" providerId="ADAL" clId="{6095ACB8-E160-944C-A7AB-89A86B5F8863}" dt="2024-09-27T14:49:28.704" v="359" actId="478"/>
          <ac:picMkLst>
            <pc:docMk/>
            <pc:sldMk cId="99256563" sldId="265"/>
            <ac:picMk id="11" creationId="{6819902E-EC1D-7CD3-1D04-294E9DB47337}"/>
          </ac:picMkLst>
        </pc:picChg>
        <pc:picChg chg="add mod">
          <ac:chgData name="Cameron Gillingham" userId="8f4066eb-9880-4d46-b1eb-b79399df9aca" providerId="ADAL" clId="{6095ACB8-E160-944C-A7AB-89A86B5F8863}" dt="2024-09-27T15:48:29.998" v="2051" actId="1076"/>
          <ac:picMkLst>
            <pc:docMk/>
            <pc:sldMk cId="99256563" sldId="265"/>
            <ac:picMk id="12" creationId="{38EC4286-743B-75F0-D8AF-73F168D81FF2}"/>
          </ac:picMkLst>
        </pc:picChg>
        <pc:picChg chg="add del mod">
          <ac:chgData name="Cameron Gillingham" userId="8f4066eb-9880-4d46-b1eb-b79399df9aca" providerId="ADAL" clId="{6095ACB8-E160-944C-A7AB-89A86B5F8863}" dt="2024-09-27T14:50:45.122" v="364" actId="478"/>
          <ac:picMkLst>
            <pc:docMk/>
            <pc:sldMk cId="99256563" sldId="265"/>
            <ac:picMk id="14" creationId="{A30A903F-636F-A689-B8E0-9247EF34FCD8}"/>
          </ac:picMkLst>
        </pc:picChg>
        <pc:picChg chg="add mod">
          <ac:chgData name="Cameron Gillingham" userId="8f4066eb-9880-4d46-b1eb-b79399df9aca" providerId="ADAL" clId="{6095ACB8-E160-944C-A7AB-89A86B5F8863}" dt="2024-09-27T15:48:26.946" v="2050" actId="1076"/>
          <ac:picMkLst>
            <pc:docMk/>
            <pc:sldMk cId="99256563" sldId="265"/>
            <ac:picMk id="16" creationId="{342B4EFE-506E-97FF-AE51-04A188847FA1}"/>
          </ac:picMkLst>
        </pc:picChg>
      </pc:sldChg>
      <pc:sldChg chg="addSp delSp modSp add mod ord setBg modNotesTx">
        <pc:chgData name="Cameron Gillingham" userId="8f4066eb-9880-4d46-b1eb-b79399df9aca" providerId="ADAL" clId="{6095ACB8-E160-944C-A7AB-89A86B5F8863}" dt="2024-09-28T14:45:47.905" v="3832" actId="20577"/>
        <pc:sldMkLst>
          <pc:docMk/>
          <pc:sldMk cId="844504159" sldId="266"/>
        </pc:sldMkLst>
        <pc:spChg chg="del">
          <ac:chgData name="Cameron Gillingham" userId="8f4066eb-9880-4d46-b1eb-b79399df9aca" providerId="ADAL" clId="{6095ACB8-E160-944C-A7AB-89A86B5F8863}" dt="2024-09-27T14:57:21.293" v="391" actId="21"/>
          <ac:spMkLst>
            <pc:docMk/>
            <pc:sldMk cId="844504159" sldId="266"/>
            <ac:spMk id="2" creationId="{96922164-A461-3D12-339D-01C44E9A7D2D}"/>
          </ac:spMkLst>
        </pc:spChg>
        <pc:spChg chg="del">
          <ac:chgData name="Cameron Gillingham" userId="8f4066eb-9880-4d46-b1eb-b79399df9aca" providerId="ADAL" clId="{6095ACB8-E160-944C-A7AB-89A86B5F8863}" dt="2024-09-27T14:57:30.202" v="393" actId="21"/>
          <ac:spMkLst>
            <pc:docMk/>
            <pc:sldMk cId="844504159" sldId="266"/>
            <ac:spMk id="3" creationId="{170B3203-9D9D-F07D-DDF8-97CB64FA4108}"/>
          </ac:spMkLst>
        </pc:spChg>
        <pc:spChg chg="add del mod">
          <ac:chgData name="Cameron Gillingham" userId="8f4066eb-9880-4d46-b1eb-b79399df9aca" providerId="ADAL" clId="{6095ACB8-E160-944C-A7AB-89A86B5F8863}" dt="2024-09-27T14:57:26.589" v="392" actId="21"/>
          <ac:spMkLst>
            <pc:docMk/>
            <pc:sldMk cId="844504159" sldId="266"/>
            <ac:spMk id="5" creationId="{7AEE2607-625A-DCB1-EB49-D88ECF134651}"/>
          </ac:spMkLst>
        </pc:spChg>
        <pc:spChg chg="add del mod">
          <ac:chgData name="Cameron Gillingham" userId="8f4066eb-9880-4d46-b1eb-b79399df9aca" providerId="ADAL" clId="{6095ACB8-E160-944C-A7AB-89A86B5F8863}" dt="2024-09-27T15:38:48.393" v="1330"/>
          <ac:spMkLst>
            <pc:docMk/>
            <pc:sldMk cId="844504159" sldId="266"/>
            <ac:spMk id="8" creationId="{9CC72EEB-C952-B8FC-5F95-9E700319F239}"/>
          </ac:spMkLst>
        </pc:spChg>
        <pc:spChg chg="add mod">
          <ac:chgData name="Cameron Gillingham" userId="8f4066eb-9880-4d46-b1eb-b79399df9aca" providerId="ADAL" clId="{6095ACB8-E160-944C-A7AB-89A86B5F8863}" dt="2024-09-27T17:10:22.813" v="3471" actId="255"/>
          <ac:spMkLst>
            <pc:docMk/>
            <pc:sldMk cId="844504159" sldId="266"/>
            <ac:spMk id="9" creationId="{4B3EDD90-E504-A1BA-266F-4B4720C8EE3F}"/>
          </ac:spMkLst>
        </pc:spChg>
        <pc:spChg chg="add del mod">
          <ac:chgData name="Cameron Gillingham" userId="8f4066eb-9880-4d46-b1eb-b79399df9aca" providerId="ADAL" clId="{6095ACB8-E160-944C-A7AB-89A86B5F8863}" dt="2024-09-27T16:57:13.616" v="3436" actId="21"/>
          <ac:spMkLst>
            <pc:docMk/>
            <pc:sldMk cId="844504159" sldId="266"/>
            <ac:spMk id="10" creationId="{38959048-DC93-8DFD-390F-38BE3F9D31D6}"/>
          </ac:spMkLst>
        </pc:spChg>
        <pc:spChg chg="add del mod">
          <ac:chgData name="Cameron Gillingham" userId="8f4066eb-9880-4d46-b1eb-b79399df9aca" providerId="ADAL" clId="{6095ACB8-E160-944C-A7AB-89A86B5F8863}" dt="2024-09-27T17:09:27.616" v="3457" actId="767"/>
          <ac:spMkLst>
            <pc:docMk/>
            <pc:sldMk cId="844504159" sldId="266"/>
            <ac:spMk id="13" creationId="{5AA7D62E-FEA2-D134-1A0C-3C145405A5DE}"/>
          </ac:spMkLst>
        </pc:spChg>
        <pc:spChg chg="add mod">
          <ac:chgData name="Cameron Gillingham" userId="8f4066eb-9880-4d46-b1eb-b79399df9aca" providerId="ADAL" clId="{6095ACB8-E160-944C-A7AB-89A86B5F8863}" dt="2024-09-27T17:09:25.130" v="3452" actId="767"/>
          <ac:spMkLst>
            <pc:docMk/>
            <pc:sldMk cId="844504159" sldId="266"/>
            <ac:spMk id="14" creationId="{A555D595-A986-E0C9-CB62-4F8E88684378}"/>
          </ac:spMkLst>
        </pc:spChg>
        <pc:spChg chg="add del">
          <ac:chgData name="Cameron Gillingham" userId="8f4066eb-9880-4d46-b1eb-b79399df9aca" providerId="ADAL" clId="{6095ACB8-E160-944C-A7AB-89A86B5F8863}" dt="2024-09-27T17:09:29.331" v="3460" actId="26606"/>
          <ac:spMkLst>
            <pc:docMk/>
            <pc:sldMk cId="844504159" sldId="266"/>
            <ac:spMk id="17" creationId="{F0087D53-9295-4463-AAE4-D5C626046E9F}"/>
          </ac:spMkLst>
        </pc:spChg>
        <pc:spChg chg="add del">
          <ac:chgData name="Cameron Gillingham" userId="8f4066eb-9880-4d46-b1eb-b79399df9aca" providerId="ADAL" clId="{6095ACB8-E160-944C-A7AB-89A86B5F8863}" dt="2024-09-27T17:09:29.331" v="3460" actId="26606"/>
          <ac:spMkLst>
            <pc:docMk/>
            <pc:sldMk cId="844504159" sldId="266"/>
            <ac:spMk id="19" creationId="{D6A9C53F-5F90-40A5-8C85-5412D39C8C68}"/>
          </ac:spMkLst>
        </pc:spChg>
        <pc:picChg chg="add mod ord">
          <ac:chgData name="Cameron Gillingham" userId="8f4066eb-9880-4d46-b1eb-b79399df9aca" providerId="ADAL" clId="{6095ACB8-E160-944C-A7AB-89A86B5F8863}" dt="2024-09-27T17:10:12.573" v="3469" actId="1076"/>
          <ac:picMkLst>
            <pc:docMk/>
            <pc:sldMk cId="844504159" sldId="266"/>
            <ac:picMk id="7" creationId="{5558E842-ECD3-05D5-62D6-AC270D190D67}"/>
          </ac:picMkLst>
        </pc:picChg>
        <pc:picChg chg="add mod">
          <ac:chgData name="Cameron Gillingham" userId="8f4066eb-9880-4d46-b1eb-b79399df9aca" providerId="ADAL" clId="{6095ACB8-E160-944C-A7AB-89A86B5F8863}" dt="2024-09-28T14:13:59.178" v="3536" actId="14826"/>
          <ac:picMkLst>
            <pc:docMk/>
            <pc:sldMk cId="844504159" sldId="266"/>
            <ac:picMk id="12" creationId="{7337C46F-2ECB-C85C-09F5-D095376B1277}"/>
          </ac:picMkLst>
        </pc:picChg>
      </pc:sldChg>
      <pc:sldChg chg="modSp">
        <pc:chgData name="Cameron Gillingham" userId="8f4066eb-9880-4d46-b1eb-b79399df9aca" providerId="ADAL" clId="{6095ACB8-E160-944C-A7AB-89A86B5F8863}" dt="2024-09-30T19:47:05.519" v="3833" actId="14826"/>
        <pc:sldMkLst>
          <pc:docMk/>
          <pc:sldMk cId="1620687394" sldId="267"/>
        </pc:sldMkLst>
        <pc:picChg chg="mod">
          <ac:chgData name="Cameron Gillingham" userId="8f4066eb-9880-4d46-b1eb-b79399df9aca" providerId="ADAL" clId="{6095ACB8-E160-944C-A7AB-89A86B5F8863}" dt="2024-09-30T19:47:05.519" v="3833" actId="14826"/>
          <ac:picMkLst>
            <pc:docMk/>
            <pc:sldMk cId="1620687394" sldId="267"/>
            <ac:picMk id="9" creationId="{F35FED4F-4BD6-8BC9-D9E1-CCA20CCFDDB7}"/>
          </ac:picMkLst>
        </pc:picChg>
      </pc:sldChg>
      <pc:sldMasterChg chg="setBg modSldLayout">
        <pc:chgData name="Cameron Gillingham" userId="8f4066eb-9880-4d46-b1eb-b79399df9aca" providerId="ADAL" clId="{6095ACB8-E160-944C-A7AB-89A86B5F8863}" dt="2024-09-27T14:01:51.063" v="38"/>
        <pc:sldMasterMkLst>
          <pc:docMk/>
          <pc:sldMasterMk cId="576653772" sldId="2147483648"/>
        </pc:sldMasterMkLst>
        <pc:sldLayoutChg chg="setBg">
          <pc:chgData name="Cameron Gillingham" userId="8f4066eb-9880-4d46-b1eb-b79399df9aca" providerId="ADAL" clId="{6095ACB8-E160-944C-A7AB-89A86B5F8863}" dt="2024-09-27T14:01:51.063" v="38"/>
          <pc:sldLayoutMkLst>
            <pc:docMk/>
            <pc:sldMasterMk cId="576653772" sldId="2147483648"/>
            <pc:sldLayoutMk cId="2052916611" sldId="2147483649"/>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123965597" sldId="2147483650"/>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161387633" sldId="2147483651"/>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69008106" sldId="2147483652"/>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1042211854" sldId="2147483653"/>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3973156508" sldId="2147483654"/>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2652660010" sldId="2147483655"/>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79185773" sldId="2147483656"/>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2236244536" sldId="2147483657"/>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1915293901" sldId="2147483658"/>
          </pc:sldLayoutMkLst>
        </pc:sldLayoutChg>
        <pc:sldLayoutChg chg="setBg">
          <pc:chgData name="Cameron Gillingham" userId="8f4066eb-9880-4d46-b1eb-b79399df9aca" providerId="ADAL" clId="{6095ACB8-E160-944C-A7AB-89A86B5F8863}" dt="2024-09-27T14:01:51.063" v="38"/>
          <pc:sldLayoutMkLst>
            <pc:docMk/>
            <pc:sldMasterMk cId="576653772" sldId="2147483648"/>
            <pc:sldLayoutMk cId="2525402232" sldId="2147483659"/>
          </pc:sldLayoutMkLst>
        </pc:sldLayoutChg>
      </pc:sldMasterChg>
    </pc:docChg>
  </pc:docChgLst>
  <pc:docChgLst>
    <pc:chgData name="Cameron Gillingham" userId="8f4066eb-9880-4d46-b1eb-b79399df9aca" providerId="ADAL" clId="{1685AD68-4EC6-4E73-99DC-C4E3DE0390A9}"/>
    <pc:docChg chg="modSld">
      <pc:chgData name="Cameron Gillingham" userId="8f4066eb-9880-4d46-b1eb-b79399df9aca" providerId="ADAL" clId="{1685AD68-4EC6-4E73-99DC-C4E3DE0390A9}" dt="2024-09-26T22:22:25.383" v="22" actId="931"/>
      <pc:docMkLst>
        <pc:docMk/>
      </pc:docMkLst>
      <pc:sldChg chg="addSp delSp modSp">
        <pc:chgData name="Cameron Gillingham" userId="8f4066eb-9880-4d46-b1eb-b79399df9aca" providerId="ADAL" clId="{1685AD68-4EC6-4E73-99DC-C4E3DE0390A9}" dt="2024-09-26T22:10:25.329" v="17"/>
        <pc:sldMkLst>
          <pc:docMk/>
          <pc:sldMk cId="2893931758" sldId="261"/>
        </pc:sldMkLst>
        <pc:spChg chg="add mod">
          <ac:chgData name="Cameron Gillingham" userId="8f4066eb-9880-4d46-b1eb-b79399df9aca" providerId="ADAL" clId="{1685AD68-4EC6-4E73-99DC-C4E3DE0390A9}" dt="2024-09-26T21:58:08.197" v="3"/>
          <ac:spMkLst>
            <pc:docMk/>
            <pc:sldMk cId="2893931758" sldId="261"/>
            <ac:spMk id="18" creationId="{78338163-2654-45D8-8E40-83E2F4A3E30A}"/>
          </ac:spMkLst>
        </pc:spChg>
        <pc:spChg chg="add mod">
          <ac:chgData name="Cameron Gillingham" userId="8f4066eb-9880-4d46-b1eb-b79399df9aca" providerId="ADAL" clId="{1685AD68-4EC6-4E73-99DC-C4E3DE0390A9}" dt="2024-09-26T21:58:08.197" v="3"/>
          <ac:spMkLst>
            <pc:docMk/>
            <pc:sldMk cId="2893931758" sldId="261"/>
            <ac:spMk id="19" creationId="{28EB7971-81C2-4AD4-8798-55A2F8CE5032}"/>
          </ac:spMkLst>
        </pc:spChg>
        <pc:spChg chg="add mod">
          <ac:chgData name="Cameron Gillingham" userId="8f4066eb-9880-4d46-b1eb-b79399df9aca" providerId="ADAL" clId="{1685AD68-4EC6-4E73-99DC-C4E3DE0390A9}" dt="2024-09-26T21:58:14.464" v="4"/>
          <ac:spMkLst>
            <pc:docMk/>
            <pc:sldMk cId="2893931758" sldId="261"/>
            <ac:spMk id="21" creationId="{C8813158-F0FE-478F-8A0F-B5C4CC72CE20}"/>
          </ac:spMkLst>
        </pc:spChg>
        <pc:spChg chg="add mod">
          <ac:chgData name="Cameron Gillingham" userId="8f4066eb-9880-4d46-b1eb-b79399df9aca" providerId="ADAL" clId="{1685AD68-4EC6-4E73-99DC-C4E3DE0390A9}" dt="2024-09-26T21:58:14.464" v="4"/>
          <ac:spMkLst>
            <pc:docMk/>
            <pc:sldMk cId="2893931758" sldId="261"/>
            <ac:spMk id="22" creationId="{49211A38-FA95-4D95-B76C-B273180B70E5}"/>
          </ac:spMkLst>
        </pc:spChg>
        <pc:spChg chg="add mod">
          <ac:chgData name="Cameron Gillingham" userId="8f4066eb-9880-4d46-b1eb-b79399df9aca" providerId="ADAL" clId="{1685AD68-4EC6-4E73-99DC-C4E3DE0390A9}" dt="2024-09-26T21:59:34.638" v="5"/>
          <ac:spMkLst>
            <pc:docMk/>
            <pc:sldMk cId="2893931758" sldId="261"/>
            <ac:spMk id="25" creationId="{9144AC62-AC03-4BC3-9A6F-1C247A738F8F}"/>
          </ac:spMkLst>
        </pc:spChg>
        <pc:spChg chg="add mod">
          <ac:chgData name="Cameron Gillingham" userId="8f4066eb-9880-4d46-b1eb-b79399df9aca" providerId="ADAL" clId="{1685AD68-4EC6-4E73-99DC-C4E3DE0390A9}" dt="2024-09-26T22:00:57.357" v="6"/>
          <ac:spMkLst>
            <pc:docMk/>
            <pc:sldMk cId="2893931758" sldId="261"/>
            <ac:spMk id="28" creationId="{28F76CC7-0FE6-4C16-A079-60DA045BCA4E}"/>
          </ac:spMkLst>
        </pc:spChg>
        <pc:spChg chg="add mod">
          <ac:chgData name="Cameron Gillingham" userId="8f4066eb-9880-4d46-b1eb-b79399df9aca" providerId="ADAL" clId="{1685AD68-4EC6-4E73-99DC-C4E3DE0390A9}" dt="2024-09-26T22:01:02.219" v="7"/>
          <ac:spMkLst>
            <pc:docMk/>
            <pc:sldMk cId="2893931758" sldId="261"/>
            <ac:spMk id="29" creationId="{613398B2-52C7-45FB-97EC-2D2BC2E02FAA}"/>
          </ac:spMkLst>
        </pc:spChg>
        <pc:spChg chg="add mod">
          <ac:chgData name="Cameron Gillingham" userId="8f4066eb-9880-4d46-b1eb-b79399df9aca" providerId="ADAL" clId="{1685AD68-4EC6-4E73-99DC-C4E3DE0390A9}" dt="2024-09-26T22:07:24.671" v="12"/>
          <ac:spMkLst>
            <pc:docMk/>
            <pc:sldMk cId="2893931758" sldId="261"/>
            <ac:spMk id="35" creationId="{0775BA6A-EEBB-4622-8AC1-C88CD19E52FF}"/>
          </ac:spMkLst>
        </pc:spChg>
        <pc:spChg chg="add mod">
          <ac:chgData name="Cameron Gillingham" userId="8f4066eb-9880-4d46-b1eb-b79399df9aca" providerId="ADAL" clId="{1685AD68-4EC6-4E73-99DC-C4E3DE0390A9}" dt="2024-09-26T22:08:00.859" v="13"/>
          <ac:spMkLst>
            <pc:docMk/>
            <pc:sldMk cId="2893931758" sldId="261"/>
            <ac:spMk id="38" creationId="{F2EC23FC-4E21-4CB3-95E5-98BD9BE902F7}"/>
          </ac:spMkLst>
        </pc:spChg>
        <pc:spChg chg="add del mod">
          <ac:chgData name="Cameron Gillingham" userId="8f4066eb-9880-4d46-b1eb-b79399df9aca" providerId="ADAL" clId="{1685AD68-4EC6-4E73-99DC-C4E3DE0390A9}" dt="2024-09-26T22:10:02.360" v="15"/>
          <ac:spMkLst>
            <pc:docMk/>
            <pc:sldMk cId="2893931758" sldId="261"/>
            <ac:spMk id="41" creationId="{2511BB35-CC82-42CE-BA5A-A8BF517D59EE}"/>
          </ac:spMkLst>
        </pc:spChg>
        <pc:spChg chg="add mod">
          <ac:chgData name="Cameron Gillingham" userId="8f4066eb-9880-4d46-b1eb-b79399df9aca" providerId="ADAL" clId="{1685AD68-4EC6-4E73-99DC-C4E3DE0390A9}" dt="2024-09-26T22:10:10.439" v="16"/>
          <ac:spMkLst>
            <pc:docMk/>
            <pc:sldMk cId="2893931758" sldId="261"/>
            <ac:spMk id="44" creationId="{35A5542F-3873-49AA-9907-BE4B39D5AD91}"/>
          </ac:spMkLst>
        </pc:spChg>
        <pc:spChg chg="add mod">
          <ac:chgData name="Cameron Gillingham" userId="8f4066eb-9880-4d46-b1eb-b79399df9aca" providerId="ADAL" clId="{1685AD68-4EC6-4E73-99DC-C4E3DE0390A9}" dt="2024-09-26T22:10:25.329" v="17"/>
          <ac:spMkLst>
            <pc:docMk/>
            <pc:sldMk cId="2893931758" sldId="261"/>
            <ac:spMk id="47" creationId="{42F788AC-4A67-4BBC-AD7A-B72078D38D90}"/>
          </ac:spMkLst>
        </pc:spChg>
        <pc:picChg chg="add mod">
          <ac:chgData name="Cameron Gillingham" userId="8f4066eb-9880-4d46-b1eb-b79399df9aca" providerId="ADAL" clId="{1685AD68-4EC6-4E73-99DC-C4E3DE0390A9}" dt="2024-09-26T21:56:15.137" v="0" actId="931"/>
          <ac:picMkLst>
            <pc:docMk/>
            <pc:sldMk cId="2893931758" sldId="261"/>
            <ac:picMk id="13" creationId="{97DC228B-ABF6-45A9-BFCA-6355728FE48F}"/>
          </ac:picMkLst>
        </pc:picChg>
        <pc:picChg chg="add mod">
          <ac:chgData name="Cameron Gillingham" userId="8f4066eb-9880-4d46-b1eb-b79399df9aca" providerId="ADAL" clId="{1685AD68-4EC6-4E73-99DC-C4E3DE0390A9}" dt="2024-09-26T21:57:26.827" v="1" actId="931"/>
          <ac:picMkLst>
            <pc:docMk/>
            <pc:sldMk cId="2893931758" sldId="261"/>
            <ac:picMk id="15" creationId="{000DE6DD-75AF-4086-847A-178754D72223}"/>
          </ac:picMkLst>
        </pc:picChg>
        <pc:picChg chg="add mod">
          <ac:chgData name="Cameron Gillingham" userId="8f4066eb-9880-4d46-b1eb-b79399df9aca" providerId="ADAL" clId="{1685AD68-4EC6-4E73-99DC-C4E3DE0390A9}" dt="2024-09-26T21:57:34.969" v="2" actId="931"/>
          <ac:picMkLst>
            <pc:docMk/>
            <pc:sldMk cId="2893931758" sldId="261"/>
            <ac:picMk id="17" creationId="{C6580F0A-1E43-4C20-A199-9AFBD8834BC6}"/>
          </ac:picMkLst>
        </pc:picChg>
        <pc:picChg chg="add mod">
          <ac:chgData name="Cameron Gillingham" userId="8f4066eb-9880-4d46-b1eb-b79399df9aca" providerId="ADAL" clId="{1685AD68-4EC6-4E73-99DC-C4E3DE0390A9}" dt="2024-09-26T21:58:08.197" v="3"/>
          <ac:picMkLst>
            <pc:docMk/>
            <pc:sldMk cId="2893931758" sldId="261"/>
            <ac:picMk id="20" creationId="{5984B519-0C92-485F-A9AA-F3BF492B80FC}"/>
          </ac:picMkLst>
        </pc:picChg>
        <pc:picChg chg="add mod">
          <ac:chgData name="Cameron Gillingham" userId="8f4066eb-9880-4d46-b1eb-b79399df9aca" providerId="ADAL" clId="{1685AD68-4EC6-4E73-99DC-C4E3DE0390A9}" dt="2024-09-26T21:58:14.464" v="4"/>
          <ac:picMkLst>
            <pc:docMk/>
            <pc:sldMk cId="2893931758" sldId="261"/>
            <ac:picMk id="23" creationId="{FCF84F90-1EAA-4484-877C-16EE1B505D6D}"/>
          </ac:picMkLst>
        </pc:picChg>
        <pc:picChg chg="add mod">
          <ac:chgData name="Cameron Gillingham" userId="8f4066eb-9880-4d46-b1eb-b79399df9aca" providerId="ADAL" clId="{1685AD68-4EC6-4E73-99DC-C4E3DE0390A9}" dt="2024-09-26T22:05:05.977" v="8"/>
          <ac:picMkLst>
            <pc:docMk/>
            <pc:sldMk cId="2893931758" sldId="261"/>
            <ac:picMk id="30" creationId="{B3052B06-CB26-459D-A771-10CCE1568BC3}"/>
          </ac:picMkLst>
        </pc:picChg>
        <pc:picChg chg="add mod">
          <ac:chgData name="Cameron Gillingham" userId="8f4066eb-9880-4d46-b1eb-b79399df9aca" providerId="ADAL" clId="{1685AD68-4EC6-4E73-99DC-C4E3DE0390A9}" dt="2024-09-26T22:05:15.243" v="9"/>
          <ac:picMkLst>
            <pc:docMk/>
            <pc:sldMk cId="2893931758" sldId="261"/>
            <ac:picMk id="31" creationId="{C179D4B0-EC77-46FC-A5E1-02DF99464A2D}"/>
          </ac:picMkLst>
        </pc:picChg>
        <pc:picChg chg="add mod">
          <ac:chgData name="Cameron Gillingham" userId="8f4066eb-9880-4d46-b1eb-b79399df9aca" providerId="ADAL" clId="{1685AD68-4EC6-4E73-99DC-C4E3DE0390A9}" dt="2024-09-26T22:05:18.853" v="10"/>
          <ac:picMkLst>
            <pc:docMk/>
            <pc:sldMk cId="2893931758" sldId="261"/>
            <ac:picMk id="32" creationId="{A65E0954-8928-45E4-B3C7-972AE18577A6}"/>
          </ac:picMkLst>
        </pc:picChg>
        <pc:picChg chg="add mod">
          <ac:chgData name="Cameron Gillingham" userId="8f4066eb-9880-4d46-b1eb-b79399df9aca" providerId="ADAL" clId="{1685AD68-4EC6-4E73-99DC-C4E3DE0390A9}" dt="2024-09-26T22:06:13.575" v="11" actId="931"/>
          <ac:picMkLst>
            <pc:docMk/>
            <pc:sldMk cId="2893931758" sldId="261"/>
            <ac:picMk id="34" creationId="{7C1CDA82-4398-47B9-82A9-A9EF14096B2F}"/>
          </ac:picMkLst>
        </pc:picChg>
        <pc:picChg chg="add mod">
          <ac:chgData name="Cameron Gillingham" userId="8f4066eb-9880-4d46-b1eb-b79399df9aca" providerId="ADAL" clId="{1685AD68-4EC6-4E73-99DC-C4E3DE0390A9}" dt="2024-09-26T22:07:24.671" v="12"/>
          <ac:picMkLst>
            <pc:docMk/>
            <pc:sldMk cId="2893931758" sldId="261"/>
            <ac:picMk id="36" creationId="{EE11E720-AAC1-4480-89D0-335BEC3A7EFE}"/>
          </ac:picMkLst>
        </pc:picChg>
        <pc:picChg chg="add mod">
          <ac:chgData name="Cameron Gillingham" userId="8f4066eb-9880-4d46-b1eb-b79399df9aca" providerId="ADAL" clId="{1685AD68-4EC6-4E73-99DC-C4E3DE0390A9}" dt="2024-09-26T22:07:24.671" v="12"/>
          <ac:picMkLst>
            <pc:docMk/>
            <pc:sldMk cId="2893931758" sldId="261"/>
            <ac:picMk id="37" creationId="{3DF949DC-AF02-42BC-8583-565EC3DDC45E}"/>
          </ac:picMkLst>
        </pc:picChg>
        <pc:picChg chg="add mod">
          <ac:chgData name="Cameron Gillingham" userId="8f4066eb-9880-4d46-b1eb-b79399df9aca" providerId="ADAL" clId="{1685AD68-4EC6-4E73-99DC-C4E3DE0390A9}" dt="2024-09-26T22:08:00.859" v="13"/>
          <ac:picMkLst>
            <pc:docMk/>
            <pc:sldMk cId="2893931758" sldId="261"/>
            <ac:picMk id="39" creationId="{BE529D82-C3B5-4D64-B027-A0382D196527}"/>
          </ac:picMkLst>
        </pc:picChg>
        <pc:picChg chg="add mod">
          <ac:chgData name="Cameron Gillingham" userId="8f4066eb-9880-4d46-b1eb-b79399df9aca" providerId="ADAL" clId="{1685AD68-4EC6-4E73-99DC-C4E3DE0390A9}" dt="2024-09-26T22:08:00.859" v="13"/>
          <ac:picMkLst>
            <pc:docMk/>
            <pc:sldMk cId="2893931758" sldId="261"/>
            <ac:picMk id="40" creationId="{37743F3A-E755-4986-AC76-3E4782152786}"/>
          </ac:picMkLst>
        </pc:picChg>
        <pc:picChg chg="add del mod">
          <ac:chgData name="Cameron Gillingham" userId="8f4066eb-9880-4d46-b1eb-b79399df9aca" providerId="ADAL" clId="{1685AD68-4EC6-4E73-99DC-C4E3DE0390A9}" dt="2024-09-26T22:10:02.360" v="15"/>
          <ac:picMkLst>
            <pc:docMk/>
            <pc:sldMk cId="2893931758" sldId="261"/>
            <ac:picMk id="42" creationId="{E222DAAD-396B-4BFE-96F8-28074F06A256}"/>
          </ac:picMkLst>
        </pc:picChg>
        <pc:picChg chg="add del mod">
          <ac:chgData name="Cameron Gillingham" userId="8f4066eb-9880-4d46-b1eb-b79399df9aca" providerId="ADAL" clId="{1685AD68-4EC6-4E73-99DC-C4E3DE0390A9}" dt="2024-09-26T22:10:02.360" v="15"/>
          <ac:picMkLst>
            <pc:docMk/>
            <pc:sldMk cId="2893931758" sldId="261"/>
            <ac:picMk id="43" creationId="{838C1416-58E1-4FDE-BAEE-425EE2687797}"/>
          </ac:picMkLst>
        </pc:picChg>
        <pc:picChg chg="add mod">
          <ac:chgData name="Cameron Gillingham" userId="8f4066eb-9880-4d46-b1eb-b79399df9aca" providerId="ADAL" clId="{1685AD68-4EC6-4E73-99DC-C4E3DE0390A9}" dt="2024-09-26T22:10:10.439" v="16"/>
          <ac:picMkLst>
            <pc:docMk/>
            <pc:sldMk cId="2893931758" sldId="261"/>
            <ac:picMk id="45" creationId="{A2BF8107-9F00-42AF-9BE8-9B7679AB3230}"/>
          </ac:picMkLst>
        </pc:picChg>
        <pc:picChg chg="add mod">
          <ac:chgData name="Cameron Gillingham" userId="8f4066eb-9880-4d46-b1eb-b79399df9aca" providerId="ADAL" clId="{1685AD68-4EC6-4E73-99DC-C4E3DE0390A9}" dt="2024-09-26T22:10:10.439" v="16"/>
          <ac:picMkLst>
            <pc:docMk/>
            <pc:sldMk cId="2893931758" sldId="261"/>
            <ac:picMk id="46" creationId="{9A9C5A4D-94DB-446D-A19B-B4F931C7ECFD}"/>
          </ac:picMkLst>
        </pc:picChg>
        <pc:picChg chg="add mod">
          <ac:chgData name="Cameron Gillingham" userId="8f4066eb-9880-4d46-b1eb-b79399df9aca" providerId="ADAL" clId="{1685AD68-4EC6-4E73-99DC-C4E3DE0390A9}" dt="2024-09-26T22:10:25.329" v="17"/>
          <ac:picMkLst>
            <pc:docMk/>
            <pc:sldMk cId="2893931758" sldId="261"/>
            <ac:picMk id="48" creationId="{6519BD24-0B33-48D5-9D4F-6B2398B1A66F}"/>
          </ac:picMkLst>
        </pc:picChg>
        <pc:picChg chg="add mod">
          <ac:chgData name="Cameron Gillingham" userId="8f4066eb-9880-4d46-b1eb-b79399df9aca" providerId="ADAL" clId="{1685AD68-4EC6-4E73-99DC-C4E3DE0390A9}" dt="2024-09-26T22:10:25.329" v="17"/>
          <ac:picMkLst>
            <pc:docMk/>
            <pc:sldMk cId="2893931758" sldId="261"/>
            <ac:picMk id="49" creationId="{0D1DFD2F-6267-437F-BE90-14A527D6AA25}"/>
          </ac:picMkLst>
        </pc:picChg>
      </pc:sldChg>
      <pc:sldChg chg="addSp modSp">
        <pc:chgData name="Cameron Gillingham" userId="8f4066eb-9880-4d46-b1eb-b79399df9aca" providerId="ADAL" clId="{1685AD68-4EC6-4E73-99DC-C4E3DE0390A9}" dt="2024-09-26T22:22:25.383" v="22" actId="931"/>
        <pc:sldMkLst>
          <pc:docMk/>
          <pc:sldMk cId="3766083520" sldId="262"/>
        </pc:sldMkLst>
        <pc:picChg chg="add mod">
          <ac:chgData name="Cameron Gillingham" userId="8f4066eb-9880-4d46-b1eb-b79399df9aca" providerId="ADAL" clId="{1685AD68-4EC6-4E73-99DC-C4E3DE0390A9}" dt="2024-09-26T22:14:24.142" v="18" actId="931"/>
          <ac:picMkLst>
            <pc:docMk/>
            <pc:sldMk cId="3766083520" sldId="262"/>
            <ac:picMk id="5" creationId="{EBD4EEE0-4398-403F-9D60-5A96D11ACC85}"/>
          </ac:picMkLst>
        </pc:picChg>
        <pc:picChg chg="add mod">
          <ac:chgData name="Cameron Gillingham" userId="8f4066eb-9880-4d46-b1eb-b79399df9aca" providerId="ADAL" clId="{1685AD68-4EC6-4E73-99DC-C4E3DE0390A9}" dt="2024-09-26T22:16:42.115" v="19" actId="931"/>
          <ac:picMkLst>
            <pc:docMk/>
            <pc:sldMk cId="3766083520" sldId="262"/>
            <ac:picMk id="7" creationId="{BD900629-1786-486F-A717-AA01286937BB}"/>
          </ac:picMkLst>
        </pc:picChg>
        <pc:picChg chg="add mod">
          <ac:chgData name="Cameron Gillingham" userId="8f4066eb-9880-4d46-b1eb-b79399df9aca" providerId="ADAL" clId="{1685AD68-4EC6-4E73-99DC-C4E3DE0390A9}" dt="2024-09-26T22:18:06.338" v="20" actId="931"/>
          <ac:picMkLst>
            <pc:docMk/>
            <pc:sldMk cId="3766083520" sldId="262"/>
            <ac:picMk id="9" creationId="{58C63249-2A16-4B10-B378-E18FDDE9274C}"/>
          </ac:picMkLst>
        </pc:picChg>
        <pc:picChg chg="add mod">
          <ac:chgData name="Cameron Gillingham" userId="8f4066eb-9880-4d46-b1eb-b79399df9aca" providerId="ADAL" clId="{1685AD68-4EC6-4E73-99DC-C4E3DE0390A9}" dt="2024-09-26T22:20:53.244" v="21" actId="931"/>
          <ac:picMkLst>
            <pc:docMk/>
            <pc:sldMk cId="3766083520" sldId="262"/>
            <ac:picMk id="11" creationId="{784B2394-CDE1-4EE0-A09B-ED3CDBE28C4E}"/>
          </ac:picMkLst>
        </pc:picChg>
        <pc:picChg chg="add mod">
          <ac:chgData name="Cameron Gillingham" userId="8f4066eb-9880-4d46-b1eb-b79399df9aca" providerId="ADAL" clId="{1685AD68-4EC6-4E73-99DC-C4E3DE0390A9}" dt="2024-09-26T22:22:25.383" v="22" actId="931"/>
          <ac:picMkLst>
            <pc:docMk/>
            <pc:sldMk cId="3766083520" sldId="262"/>
            <ac:picMk id="13" creationId="{6D634A9C-2C46-4B40-952B-6E954A29B4C3}"/>
          </ac:picMkLst>
        </pc:picChg>
      </pc:sldChg>
    </pc:docChg>
  </pc:docChgLst>
  <pc:docChgLst>
    <pc:chgData name="Aaron Huinink" userId="2fca7821-39a1-4a80-ac45-582114a23c79" providerId="ADAL" clId="{F913D603-35F0-4E77-9D20-31761353A492}"/>
    <pc:docChg chg="undo custSel addSld modSld sldOrd">
      <pc:chgData name="Aaron Huinink" userId="2fca7821-39a1-4a80-ac45-582114a23c79" providerId="ADAL" clId="{F913D603-35F0-4E77-9D20-31761353A492}" dt="2024-10-01T02:53:33.424" v="3473"/>
      <pc:docMkLst>
        <pc:docMk/>
      </pc:docMkLst>
      <pc:sldChg chg="modSp mod">
        <pc:chgData name="Aaron Huinink" userId="2fca7821-39a1-4a80-ac45-582114a23c79" providerId="ADAL" clId="{F913D603-35F0-4E77-9D20-31761353A492}" dt="2024-09-29T00:09:34.548" v="167" actId="1076"/>
        <pc:sldMkLst>
          <pc:docMk/>
          <pc:sldMk cId="4189727404" sldId="259"/>
        </pc:sldMkLst>
        <pc:picChg chg="mod">
          <ac:chgData name="Aaron Huinink" userId="2fca7821-39a1-4a80-ac45-582114a23c79" providerId="ADAL" clId="{F913D603-35F0-4E77-9D20-31761353A492}" dt="2024-09-29T00:09:34.548" v="167" actId="1076"/>
          <ac:picMkLst>
            <pc:docMk/>
            <pc:sldMk cId="4189727404" sldId="259"/>
            <ac:picMk id="7" creationId="{7B195D7F-00FB-EAD9-6682-B73690E27576}"/>
          </ac:picMkLst>
        </pc:picChg>
      </pc:sldChg>
      <pc:sldChg chg="modSp mod setBg modNotesTx">
        <pc:chgData name="Aaron Huinink" userId="2fca7821-39a1-4a80-ac45-582114a23c79" providerId="ADAL" clId="{F913D603-35F0-4E77-9D20-31761353A492}" dt="2024-09-30T16:45:52.956" v="3403" actId="20577"/>
        <pc:sldMkLst>
          <pc:docMk/>
          <pc:sldMk cId="723665999" sldId="260"/>
        </pc:sldMkLst>
        <pc:spChg chg="mod">
          <ac:chgData name="Aaron Huinink" userId="2fca7821-39a1-4a80-ac45-582114a23c79" providerId="ADAL" clId="{F913D603-35F0-4E77-9D20-31761353A492}" dt="2024-09-30T16:45:37.454" v="3343" actId="20577"/>
          <ac:spMkLst>
            <pc:docMk/>
            <pc:sldMk cId="723665999" sldId="260"/>
            <ac:spMk id="9" creationId="{B2DB3F36-2433-418C-811B-08504523B87E}"/>
          </ac:spMkLst>
        </pc:spChg>
        <pc:picChg chg="mod">
          <ac:chgData name="Aaron Huinink" userId="2fca7821-39a1-4a80-ac45-582114a23c79" providerId="ADAL" clId="{F913D603-35F0-4E77-9D20-31761353A492}" dt="2024-09-28T23:54:41.623" v="138" actId="108"/>
          <ac:picMkLst>
            <pc:docMk/>
            <pc:sldMk cId="723665999" sldId="260"/>
            <ac:picMk id="5" creationId="{CAC9733F-CFE3-431C-90D7-7F126412C7A4}"/>
          </ac:picMkLst>
        </pc:picChg>
        <pc:picChg chg="mod">
          <ac:chgData name="Aaron Huinink" userId="2fca7821-39a1-4a80-ac45-582114a23c79" providerId="ADAL" clId="{F913D603-35F0-4E77-9D20-31761353A492}" dt="2024-09-29T00:33:56.904" v="1635" actId="1076"/>
          <ac:picMkLst>
            <pc:docMk/>
            <pc:sldMk cId="723665999" sldId="260"/>
            <ac:picMk id="1026" creationId="{FC224B5F-555E-44DA-AEF5-B7634C3594FE}"/>
          </ac:picMkLst>
        </pc:picChg>
      </pc:sldChg>
      <pc:sldChg chg="addSp modSp mod modNotesTx">
        <pc:chgData name="Aaron Huinink" userId="2fca7821-39a1-4a80-ac45-582114a23c79" providerId="ADAL" clId="{F913D603-35F0-4E77-9D20-31761353A492}" dt="2024-09-30T16:46:26.442" v="3405" actId="1076"/>
        <pc:sldMkLst>
          <pc:docMk/>
          <pc:sldMk cId="3340688741" sldId="264"/>
        </pc:sldMkLst>
        <pc:spChg chg="add mod">
          <ac:chgData name="Aaron Huinink" userId="2fca7821-39a1-4a80-ac45-582114a23c79" providerId="ADAL" clId="{F913D603-35F0-4E77-9D20-31761353A492}" dt="2024-09-30T16:29:58.971" v="3080" actId="207"/>
          <ac:spMkLst>
            <pc:docMk/>
            <pc:sldMk cId="3340688741" sldId="264"/>
            <ac:spMk id="8" creationId="{554EE0DC-A312-0555-BAE3-7BBA66B0E6BE}"/>
          </ac:spMkLst>
        </pc:spChg>
        <pc:spChg chg="mod">
          <ac:chgData name="Aaron Huinink" userId="2fca7821-39a1-4a80-ac45-582114a23c79" providerId="ADAL" clId="{F913D603-35F0-4E77-9D20-31761353A492}" dt="2024-09-30T16:46:19.191" v="3404" actId="1076"/>
          <ac:spMkLst>
            <pc:docMk/>
            <pc:sldMk cId="3340688741" sldId="264"/>
            <ac:spMk id="9" creationId="{DFD21FFE-3DB8-4435-9AFF-56646C76E47E}"/>
          </ac:spMkLst>
        </pc:spChg>
        <pc:spChg chg="add">
          <ac:chgData name="Aaron Huinink" userId="2fca7821-39a1-4a80-ac45-582114a23c79" providerId="ADAL" clId="{F913D603-35F0-4E77-9D20-31761353A492}" dt="2024-09-30T16:30:17.642" v="3081" actId="11529"/>
          <ac:spMkLst>
            <pc:docMk/>
            <pc:sldMk cId="3340688741" sldId="264"/>
            <ac:spMk id="11" creationId="{9E01FDAC-5642-8FDD-F579-CDEFA73CCE66}"/>
          </ac:spMkLst>
        </pc:spChg>
        <pc:spChg chg="mod">
          <ac:chgData name="Aaron Huinink" userId="2fca7821-39a1-4a80-ac45-582114a23c79" providerId="ADAL" clId="{F913D603-35F0-4E77-9D20-31761353A492}" dt="2024-09-30T16:46:26.442" v="3405" actId="1076"/>
          <ac:spMkLst>
            <pc:docMk/>
            <pc:sldMk cId="3340688741" sldId="264"/>
            <ac:spMk id="17" creationId="{DE67D6ED-C6E4-4BDF-BBD7-6C286B23C45A}"/>
          </ac:spMkLst>
        </pc:spChg>
        <pc:spChg chg="mod">
          <ac:chgData name="Aaron Huinink" userId="2fca7821-39a1-4a80-ac45-582114a23c79" providerId="ADAL" clId="{F913D603-35F0-4E77-9D20-31761353A492}" dt="2024-09-28T23:53:26.667" v="136" actId="20577"/>
          <ac:spMkLst>
            <pc:docMk/>
            <pc:sldMk cId="3340688741" sldId="264"/>
            <ac:spMk id="18" creationId="{EE061AA8-6439-4957-B885-F654884379B2}"/>
          </ac:spMkLst>
        </pc:spChg>
        <pc:picChg chg="add mod">
          <ac:chgData name="Aaron Huinink" userId="2fca7821-39a1-4a80-ac45-582114a23c79" providerId="ADAL" clId="{F913D603-35F0-4E77-9D20-31761353A492}" dt="2024-09-30T16:29:18.802" v="3072" actId="1076"/>
          <ac:picMkLst>
            <pc:docMk/>
            <pc:sldMk cId="3340688741" sldId="264"/>
            <ac:picMk id="2" creationId="{37A6D0EC-B374-A92F-E8D6-53E7F6274918}"/>
          </ac:picMkLst>
        </pc:picChg>
        <pc:picChg chg="add mod">
          <ac:chgData name="Aaron Huinink" userId="2fca7821-39a1-4a80-ac45-582114a23c79" providerId="ADAL" clId="{F913D603-35F0-4E77-9D20-31761353A492}" dt="2024-09-30T16:29:23.619" v="3074" actId="1076"/>
          <ac:picMkLst>
            <pc:docMk/>
            <pc:sldMk cId="3340688741" sldId="264"/>
            <ac:picMk id="4" creationId="{6F11941E-5C79-EF63-3AF8-6224CDA414C7}"/>
          </ac:picMkLst>
        </pc:picChg>
        <pc:picChg chg="add mod">
          <ac:chgData name="Aaron Huinink" userId="2fca7821-39a1-4a80-ac45-582114a23c79" providerId="ADAL" clId="{F913D603-35F0-4E77-9D20-31761353A492}" dt="2024-09-30T16:29:25.571" v="3076" actId="1076"/>
          <ac:picMkLst>
            <pc:docMk/>
            <pc:sldMk cId="3340688741" sldId="264"/>
            <ac:picMk id="6" creationId="{0289B494-9CB6-C64D-17AF-9D66E2F4FC45}"/>
          </ac:picMkLst>
        </pc:picChg>
      </pc:sldChg>
      <pc:sldChg chg="modSp mod">
        <pc:chgData name="Aaron Huinink" userId="2fca7821-39a1-4a80-ac45-582114a23c79" providerId="ADAL" clId="{F913D603-35F0-4E77-9D20-31761353A492}" dt="2024-10-01T02:46:35.250" v="3471" actId="1036"/>
        <pc:sldMkLst>
          <pc:docMk/>
          <pc:sldMk cId="99256563" sldId="265"/>
        </pc:sldMkLst>
        <pc:picChg chg="mod">
          <ac:chgData name="Aaron Huinink" userId="2fca7821-39a1-4a80-ac45-582114a23c79" providerId="ADAL" clId="{F913D603-35F0-4E77-9D20-31761353A492}" dt="2024-10-01T02:46:35.250" v="3471" actId="1036"/>
          <ac:picMkLst>
            <pc:docMk/>
            <pc:sldMk cId="99256563" sldId="265"/>
            <ac:picMk id="16" creationId="{342B4EFE-506E-97FF-AE51-04A188847FA1}"/>
          </ac:picMkLst>
        </pc:picChg>
      </pc:sldChg>
      <pc:sldChg chg="addSp modSp mod">
        <pc:chgData name="Aaron Huinink" userId="2fca7821-39a1-4a80-ac45-582114a23c79" providerId="ADAL" clId="{F913D603-35F0-4E77-9D20-31761353A492}" dt="2024-09-30T16:49:11.961" v="3468" actId="14826"/>
        <pc:sldMkLst>
          <pc:docMk/>
          <pc:sldMk cId="1620687394" sldId="267"/>
        </pc:sldMkLst>
        <pc:spChg chg="add mod">
          <ac:chgData name="Aaron Huinink" userId="2fca7821-39a1-4a80-ac45-582114a23c79" providerId="ADAL" clId="{F913D603-35F0-4E77-9D20-31761353A492}" dt="2024-09-30T16:46:43.821" v="3420" actId="1076"/>
          <ac:spMkLst>
            <pc:docMk/>
            <pc:sldMk cId="1620687394" sldId="267"/>
            <ac:spMk id="5" creationId="{41A94EBA-3EDB-B848-4704-D8D3CB5548B8}"/>
          </ac:spMkLst>
        </pc:spChg>
        <pc:spChg chg="add mod">
          <ac:chgData name="Aaron Huinink" userId="2fca7821-39a1-4a80-ac45-582114a23c79" providerId="ADAL" clId="{F913D603-35F0-4E77-9D20-31761353A492}" dt="2024-09-30T16:47:25.947" v="3440" actId="20577"/>
          <ac:spMkLst>
            <pc:docMk/>
            <pc:sldMk cId="1620687394" sldId="267"/>
            <ac:spMk id="6" creationId="{308844E5-6518-7413-A309-60E61585B4FF}"/>
          </ac:spMkLst>
        </pc:spChg>
        <pc:spChg chg="add mod">
          <ac:chgData name="Aaron Huinink" userId="2fca7821-39a1-4a80-ac45-582114a23c79" providerId="ADAL" clId="{F913D603-35F0-4E77-9D20-31761353A492}" dt="2024-09-30T16:48:26.600" v="3465" actId="1076"/>
          <ac:spMkLst>
            <pc:docMk/>
            <pc:sldMk cId="1620687394" sldId="267"/>
            <ac:spMk id="7" creationId="{537D9149-6BE5-917E-D8EF-6A9AC4B87A2C}"/>
          </ac:spMkLst>
        </pc:spChg>
        <pc:picChg chg="add mod">
          <ac:chgData name="Aaron Huinink" userId="2fca7821-39a1-4a80-ac45-582114a23c79" providerId="ADAL" clId="{F913D603-35F0-4E77-9D20-31761353A492}" dt="2024-09-28T23:48:51.949" v="8" actId="1076"/>
          <ac:picMkLst>
            <pc:docMk/>
            <pc:sldMk cId="1620687394" sldId="267"/>
            <ac:picMk id="4" creationId="{7AA352A9-C0E9-8D31-A8EA-07EE69874CCE}"/>
          </ac:picMkLst>
        </pc:picChg>
        <pc:picChg chg="mod">
          <ac:chgData name="Aaron Huinink" userId="2fca7821-39a1-4a80-ac45-582114a23c79" providerId="ADAL" clId="{F913D603-35F0-4E77-9D20-31761353A492}" dt="2024-09-30T16:47:16.348" v="3426" actId="1076"/>
          <ac:picMkLst>
            <pc:docMk/>
            <pc:sldMk cId="1620687394" sldId="267"/>
            <ac:picMk id="8" creationId="{2F111446-5423-FF5B-2010-F9101900DB4C}"/>
          </ac:picMkLst>
        </pc:picChg>
        <pc:picChg chg="add mod">
          <ac:chgData name="Aaron Huinink" userId="2fca7821-39a1-4a80-ac45-582114a23c79" providerId="ADAL" clId="{F913D603-35F0-4E77-9D20-31761353A492}" dt="2024-09-30T16:49:11.961" v="3468" actId="14826"/>
          <ac:picMkLst>
            <pc:docMk/>
            <pc:sldMk cId="1620687394" sldId="267"/>
            <ac:picMk id="9" creationId="{F35FED4F-4BD6-8BC9-D9E1-CCA20CCFDDB7}"/>
          </ac:picMkLst>
        </pc:picChg>
      </pc:sldChg>
      <pc:sldChg chg="addSp delSp modSp add mod ord modNotesTx">
        <pc:chgData name="Aaron Huinink" userId="2fca7821-39a1-4a80-ac45-582114a23c79" providerId="ADAL" clId="{F913D603-35F0-4E77-9D20-31761353A492}" dt="2024-09-30T16:54:34.644" v="3469" actId="1076"/>
        <pc:sldMkLst>
          <pc:docMk/>
          <pc:sldMk cId="4179499161" sldId="270"/>
        </pc:sldMkLst>
        <pc:spChg chg="mod">
          <ac:chgData name="Aaron Huinink" userId="2fca7821-39a1-4a80-ac45-582114a23c79" providerId="ADAL" clId="{F913D603-35F0-4E77-9D20-31761353A492}" dt="2024-09-29T00:40:52.450" v="2613" actId="20577"/>
          <ac:spMkLst>
            <pc:docMk/>
            <pc:sldMk cId="4179499161" sldId="270"/>
            <ac:spMk id="2" creationId="{39C0B0FA-1F60-B84F-68BB-A3E629BC3275}"/>
          </ac:spMkLst>
        </pc:spChg>
        <pc:spChg chg="del">
          <ac:chgData name="Aaron Huinink" userId="2fca7821-39a1-4a80-ac45-582114a23c79" providerId="ADAL" clId="{F913D603-35F0-4E77-9D20-31761353A492}" dt="2024-09-29T00:09:48.569" v="169" actId="478"/>
          <ac:spMkLst>
            <pc:docMk/>
            <pc:sldMk cId="4179499161" sldId="270"/>
            <ac:spMk id="3" creationId="{63F7142B-31BD-666A-5FD3-41796E43C269}"/>
          </ac:spMkLst>
        </pc:spChg>
        <pc:spChg chg="add mod">
          <ac:chgData name="Aaron Huinink" userId="2fca7821-39a1-4a80-ac45-582114a23c79" providerId="ADAL" clId="{F913D603-35F0-4E77-9D20-31761353A492}" dt="2024-09-29T00:12:43.977" v="269" actId="20577"/>
          <ac:spMkLst>
            <pc:docMk/>
            <pc:sldMk cId="4179499161" sldId="270"/>
            <ac:spMk id="5" creationId="{C828EA9F-F14B-3D1A-7675-438DE67157F3}"/>
          </ac:spMkLst>
        </pc:spChg>
        <pc:spChg chg="add mod">
          <ac:chgData name="Aaron Huinink" userId="2fca7821-39a1-4a80-ac45-582114a23c79" providerId="ADAL" clId="{F913D603-35F0-4E77-9D20-31761353A492}" dt="2024-09-29T00:11:00.288" v="172"/>
          <ac:spMkLst>
            <pc:docMk/>
            <pc:sldMk cId="4179499161" sldId="270"/>
            <ac:spMk id="9" creationId="{1A7E1A32-6368-1FAF-65F6-F98B150E684C}"/>
          </ac:spMkLst>
        </pc:spChg>
        <pc:spChg chg="mod">
          <ac:chgData name="Aaron Huinink" userId="2fca7821-39a1-4a80-ac45-582114a23c79" providerId="ADAL" clId="{F913D603-35F0-4E77-9D20-31761353A492}" dt="2024-09-29T00:11:17.812" v="173"/>
          <ac:spMkLst>
            <pc:docMk/>
            <pc:sldMk cId="4179499161" sldId="270"/>
            <ac:spMk id="15" creationId="{90586E2E-CA6A-C327-3668-5E28B4E99722}"/>
          </ac:spMkLst>
        </pc:spChg>
        <pc:spChg chg="mod">
          <ac:chgData name="Aaron Huinink" userId="2fca7821-39a1-4a80-ac45-582114a23c79" providerId="ADAL" clId="{F913D603-35F0-4E77-9D20-31761353A492}" dt="2024-09-29T00:11:17.812" v="173"/>
          <ac:spMkLst>
            <pc:docMk/>
            <pc:sldMk cId="4179499161" sldId="270"/>
            <ac:spMk id="19" creationId="{99F92C30-864C-4591-4DE8-B985F78FEDC9}"/>
          </ac:spMkLst>
        </pc:spChg>
        <pc:spChg chg="mod">
          <ac:chgData name="Aaron Huinink" userId="2fca7821-39a1-4a80-ac45-582114a23c79" providerId="ADAL" clId="{F913D603-35F0-4E77-9D20-31761353A492}" dt="2024-09-29T00:11:17.812" v="173"/>
          <ac:spMkLst>
            <pc:docMk/>
            <pc:sldMk cId="4179499161" sldId="270"/>
            <ac:spMk id="23" creationId="{D61E9A45-08C9-5017-38CA-ED862A7AD9C3}"/>
          </ac:spMkLst>
        </pc:spChg>
        <pc:spChg chg="add mod ord">
          <ac:chgData name="Aaron Huinink" userId="2fca7821-39a1-4a80-ac45-582114a23c79" providerId="ADAL" clId="{F913D603-35F0-4E77-9D20-31761353A492}" dt="2024-09-29T00:11:22.985" v="175" actId="166"/>
          <ac:spMkLst>
            <pc:docMk/>
            <pc:sldMk cId="4179499161" sldId="270"/>
            <ac:spMk id="26" creationId="{9ED72910-0EEF-3C7F-8FEC-3FC0A9E841ED}"/>
          </ac:spMkLst>
        </pc:spChg>
        <pc:spChg chg="add mod ord">
          <ac:chgData name="Aaron Huinink" userId="2fca7821-39a1-4a80-ac45-582114a23c79" providerId="ADAL" clId="{F913D603-35F0-4E77-9D20-31761353A492}" dt="2024-09-29T00:11:22.985" v="175" actId="166"/>
          <ac:spMkLst>
            <pc:docMk/>
            <pc:sldMk cId="4179499161" sldId="270"/>
            <ac:spMk id="27" creationId="{FB85B3BE-8EC6-6823-7735-84698B400655}"/>
          </ac:spMkLst>
        </pc:spChg>
        <pc:spChg chg="add mod ord">
          <ac:chgData name="Aaron Huinink" userId="2fca7821-39a1-4a80-ac45-582114a23c79" providerId="ADAL" clId="{F913D603-35F0-4E77-9D20-31761353A492}" dt="2024-09-29T00:11:22.985" v="175" actId="166"/>
          <ac:spMkLst>
            <pc:docMk/>
            <pc:sldMk cId="4179499161" sldId="270"/>
            <ac:spMk id="28" creationId="{50890114-7FCE-2DB8-BA31-C39DF5E27054}"/>
          </ac:spMkLst>
        </pc:spChg>
        <pc:spChg chg="add mod ord">
          <ac:chgData name="Aaron Huinink" userId="2fca7821-39a1-4a80-ac45-582114a23c79" providerId="ADAL" clId="{F913D603-35F0-4E77-9D20-31761353A492}" dt="2024-09-29T00:11:22.985" v="175" actId="166"/>
          <ac:spMkLst>
            <pc:docMk/>
            <pc:sldMk cId="4179499161" sldId="270"/>
            <ac:spMk id="29" creationId="{CC40F663-035E-B0BB-3B98-9A37651CBDC1}"/>
          </ac:spMkLst>
        </pc:spChg>
        <pc:spChg chg="add mod ord">
          <ac:chgData name="Aaron Huinink" userId="2fca7821-39a1-4a80-ac45-582114a23c79" providerId="ADAL" clId="{F913D603-35F0-4E77-9D20-31761353A492}" dt="2024-09-29T00:11:22.985" v="175" actId="166"/>
          <ac:spMkLst>
            <pc:docMk/>
            <pc:sldMk cId="4179499161" sldId="270"/>
            <ac:spMk id="30" creationId="{96E19627-86C0-E90B-13F7-E9299396FDAF}"/>
          </ac:spMkLst>
        </pc:spChg>
        <pc:spChg chg="mod">
          <ac:chgData name="Aaron Huinink" userId="2fca7821-39a1-4a80-ac45-582114a23c79" providerId="ADAL" clId="{F913D603-35F0-4E77-9D20-31761353A492}" dt="2024-09-29T00:12:06.898" v="184" actId="6549"/>
          <ac:spMkLst>
            <pc:docMk/>
            <pc:sldMk cId="4179499161" sldId="270"/>
            <ac:spMk id="35" creationId="{29AC90BD-4575-4D5E-1A1A-875F6A40F4F9}"/>
          </ac:spMkLst>
        </pc:spChg>
        <pc:spChg chg="mod">
          <ac:chgData name="Aaron Huinink" userId="2fca7821-39a1-4a80-ac45-582114a23c79" providerId="ADAL" clId="{F913D603-35F0-4E77-9D20-31761353A492}" dt="2024-09-29T00:12:15.997" v="213" actId="20577"/>
          <ac:spMkLst>
            <pc:docMk/>
            <pc:sldMk cId="4179499161" sldId="270"/>
            <ac:spMk id="39" creationId="{AB7350A7-E60B-D57C-C4EE-DAFCB88CDFF8}"/>
          </ac:spMkLst>
        </pc:spChg>
        <pc:spChg chg="mod">
          <ac:chgData name="Aaron Huinink" userId="2fca7821-39a1-4a80-ac45-582114a23c79" providerId="ADAL" clId="{F913D603-35F0-4E77-9D20-31761353A492}" dt="2024-09-29T00:12:20.024" v="232" actId="20577"/>
          <ac:spMkLst>
            <pc:docMk/>
            <pc:sldMk cId="4179499161" sldId="270"/>
            <ac:spMk id="43" creationId="{7DC7AAD0-29E5-FAC7-37EA-B8611D4E1D0F}"/>
          </ac:spMkLst>
        </pc:spChg>
        <pc:spChg chg="add mod">
          <ac:chgData name="Aaron Huinink" userId="2fca7821-39a1-4a80-ac45-582114a23c79" providerId="ADAL" clId="{F913D603-35F0-4E77-9D20-31761353A492}" dt="2024-09-29T00:12:26.231" v="242" actId="20577"/>
          <ac:spMkLst>
            <pc:docMk/>
            <pc:sldMk cId="4179499161" sldId="270"/>
            <ac:spMk id="46" creationId="{C90BC9F6-EB11-4324-F6AD-3682084867FD}"/>
          </ac:spMkLst>
        </pc:spChg>
        <pc:spChg chg="add mod">
          <ac:chgData name="Aaron Huinink" userId="2fca7821-39a1-4a80-ac45-582114a23c79" providerId="ADAL" clId="{F913D603-35F0-4E77-9D20-31761353A492}" dt="2024-09-29T00:12:27.655" v="246" actId="20577"/>
          <ac:spMkLst>
            <pc:docMk/>
            <pc:sldMk cId="4179499161" sldId="270"/>
            <ac:spMk id="47" creationId="{F9CAF4FC-86CE-0770-B766-B03D8B948A2C}"/>
          </ac:spMkLst>
        </pc:spChg>
        <pc:spChg chg="add mod">
          <ac:chgData name="Aaron Huinink" userId="2fca7821-39a1-4a80-ac45-582114a23c79" providerId="ADAL" clId="{F913D603-35F0-4E77-9D20-31761353A492}" dt="2024-09-29T00:12:21.559" v="237" actId="20577"/>
          <ac:spMkLst>
            <pc:docMk/>
            <pc:sldMk cId="4179499161" sldId="270"/>
            <ac:spMk id="48" creationId="{3D4D9943-3424-2BA5-E8CE-279FE5EA8EFB}"/>
          </ac:spMkLst>
        </pc:spChg>
        <pc:spChg chg="add mod">
          <ac:chgData name="Aaron Huinink" userId="2fca7821-39a1-4a80-ac45-582114a23c79" providerId="ADAL" clId="{F913D603-35F0-4E77-9D20-31761353A492}" dt="2024-09-29T00:12:09.706" v="189" actId="6549"/>
          <ac:spMkLst>
            <pc:docMk/>
            <pc:sldMk cId="4179499161" sldId="270"/>
            <ac:spMk id="49" creationId="{8E024857-57DD-BD4F-61F3-4C4E4F6AA761}"/>
          </ac:spMkLst>
        </pc:spChg>
        <pc:spChg chg="add mod">
          <ac:chgData name="Aaron Huinink" userId="2fca7821-39a1-4a80-ac45-582114a23c79" providerId="ADAL" clId="{F913D603-35F0-4E77-9D20-31761353A492}" dt="2024-09-29T00:12:12.727" v="194" actId="6549"/>
          <ac:spMkLst>
            <pc:docMk/>
            <pc:sldMk cId="4179499161" sldId="270"/>
            <ac:spMk id="50" creationId="{5E6EF6B4-66F4-B594-79D6-3866C86E7BA0}"/>
          </ac:spMkLst>
        </pc:spChg>
        <pc:spChg chg="mod">
          <ac:chgData name="Aaron Huinink" userId="2fca7821-39a1-4a80-ac45-582114a23c79" providerId="ADAL" clId="{F913D603-35F0-4E77-9D20-31761353A492}" dt="2024-09-29T00:13:27.374" v="277"/>
          <ac:spMkLst>
            <pc:docMk/>
            <pc:sldMk cId="4179499161" sldId="270"/>
            <ac:spMk id="59" creationId="{05264139-F111-C100-8589-724F561175FB}"/>
          </ac:spMkLst>
        </pc:spChg>
        <pc:spChg chg="mod">
          <ac:chgData name="Aaron Huinink" userId="2fca7821-39a1-4a80-ac45-582114a23c79" providerId="ADAL" clId="{F913D603-35F0-4E77-9D20-31761353A492}" dt="2024-09-29T00:13:27.374" v="277"/>
          <ac:spMkLst>
            <pc:docMk/>
            <pc:sldMk cId="4179499161" sldId="270"/>
            <ac:spMk id="60" creationId="{D9310501-CA97-BD00-02F7-45EDBA231AC6}"/>
          </ac:spMkLst>
        </pc:spChg>
        <pc:spChg chg="mod">
          <ac:chgData name="Aaron Huinink" userId="2fca7821-39a1-4a80-ac45-582114a23c79" providerId="ADAL" clId="{F913D603-35F0-4E77-9D20-31761353A492}" dt="2024-09-29T00:13:27.374" v="277"/>
          <ac:spMkLst>
            <pc:docMk/>
            <pc:sldMk cId="4179499161" sldId="270"/>
            <ac:spMk id="61" creationId="{D7E3D091-E937-A04D-25AC-CAF9697456F6}"/>
          </ac:spMkLst>
        </pc:spChg>
        <pc:spChg chg="mod">
          <ac:chgData name="Aaron Huinink" userId="2fca7821-39a1-4a80-ac45-582114a23c79" providerId="ADAL" clId="{F913D603-35F0-4E77-9D20-31761353A492}" dt="2024-09-29T00:13:27.374" v="277"/>
          <ac:spMkLst>
            <pc:docMk/>
            <pc:sldMk cId="4179499161" sldId="270"/>
            <ac:spMk id="62" creationId="{4FDF10BB-DCCC-6F8D-EDF2-340BF89AF763}"/>
          </ac:spMkLst>
        </pc:spChg>
        <pc:spChg chg="mod">
          <ac:chgData name="Aaron Huinink" userId="2fca7821-39a1-4a80-ac45-582114a23c79" providerId="ADAL" clId="{F913D603-35F0-4E77-9D20-31761353A492}" dt="2024-09-29T00:13:27.374" v="277"/>
          <ac:spMkLst>
            <pc:docMk/>
            <pc:sldMk cId="4179499161" sldId="270"/>
            <ac:spMk id="63" creationId="{6853F485-FD1F-819B-E03E-0861EF7B61E7}"/>
          </ac:spMkLst>
        </pc:spChg>
        <pc:spChg chg="mod">
          <ac:chgData name="Aaron Huinink" userId="2fca7821-39a1-4a80-ac45-582114a23c79" providerId="ADAL" clId="{F913D603-35F0-4E77-9D20-31761353A492}" dt="2024-09-29T00:13:27.374" v="277"/>
          <ac:spMkLst>
            <pc:docMk/>
            <pc:sldMk cId="4179499161" sldId="270"/>
            <ac:spMk id="64" creationId="{BEC755EF-5DB9-FB58-A515-01322BF2D1DB}"/>
          </ac:spMkLst>
        </pc:spChg>
        <pc:spChg chg="mod">
          <ac:chgData name="Aaron Huinink" userId="2fca7821-39a1-4a80-ac45-582114a23c79" providerId="ADAL" clId="{F913D603-35F0-4E77-9D20-31761353A492}" dt="2024-09-29T00:13:27.374" v="277"/>
          <ac:spMkLst>
            <pc:docMk/>
            <pc:sldMk cId="4179499161" sldId="270"/>
            <ac:spMk id="67" creationId="{784D8DDB-9413-0422-DDCD-DCA02E8CDC73}"/>
          </ac:spMkLst>
        </pc:spChg>
        <pc:spChg chg="mod">
          <ac:chgData name="Aaron Huinink" userId="2fca7821-39a1-4a80-ac45-582114a23c79" providerId="ADAL" clId="{F913D603-35F0-4E77-9D20-31761353A492}" dt="2024-09-29T00:13:27.374" v="277"/>
          <ac:spMkLst>
            <pc:docMk/>
            <pc:sldMk cId="4179499161" sldId="270"/>
            <ac:spMk id="70" creationId="{613712FA-5DEA-68D0-3EE8-A90F1E3CE544}"/>
          </ac:spMkLst>
        </pc:spChg>
        <pc:spChg chg="mod">
          <ac:chgData name="Aaron Huinink" userId="2fca7821-39a1-4a80-ac45-582114a23c79" providerId="ADAL" clId="{F913D603-35F0-4E77-9D20-31761353A492}" dt="2024-09-29T00:13:32.724" v="279"/>
          <ac:spMkLst>
            <pc:docMk/>
            <pc:sldMk cId="4179499161" sldId="270"/>
            <ac:spMk id="80" creationId="{A87201FB-1503-DE51-A88D-CFFE18B4CDCA}"/>
          </ac:spMkLst>
        </pc:spChg>
        <pc:spChg chg="mod">
          <ac:chgData name="Aaron Huinink" userId="2fca7821-39a1-4a80-ac45-582114a23c79" providerId="ADAL" clId="{F913D603-35F0-4E77-9D20-31761353A492}" dt="2024-09-29T00:13:32.724" v="279"/>
          <ac:spMkLst>
            <pc:docMk/>
            <pc:sldMk cId="4179499161" sldId="270"/>
            <ac:spMk id="81" creationId="{374C07F1-60FE-6E59-BD6E-8E69281E7668}"/>
          </ac:spMkLst>
        </pc:spChg>
        <pc:spChg chg="mod">
          <ac:chgData name="Aaron Huinink" userId="2fca7821-39a1-4a80-ac45-582114a23c79" providerId="ADAL" clId="{F913D603-35F0-4E77-9D20-31761353A492}" dt="2024-09-29T00:13:32.724" v="279"/>
          <ac:spMkLst>
            <pc:docMk/>
            <pc:sldMk cId="4179499161" sldId="270"/>
            <ac:spMk id="82" creationId="{F4E9A1F0-553E-89D4-7B13-280BCB0D32AE}"/>
          </ac:spMkLst>
        </pc:spChg>
        <pc:spChg chg="mod">
          <ac:chgData name="Aaron Huinink" userId="2fca7821-39a1-4a80-ac45-582114a23c79" providerId="ADAL" clId="{F913D603-35F0-4E77-9D20-31761353A492}" dt="2024-09-29T00:13:32.724" v="279"/>
          <ac:spMkLst>
            <pc:docMk/>
            <pc:sldMk cId="4179499161" sldId="270"/>
            <ac:spMk id="83" creationId="{4C507654-4493-BEBE-9B88-CBA0B1078285}"/>
          </ac:spMkLst>
        </pc:spChg>
        <pc:spChg chg="mod">
          <ac:chgData name="Aaron Huinink" userId="2fca7821-39a1-4a80-ac45-582114a23c79" providerId="ADAL" clId="{F913D603-35F0-4E77-9D20-31761353A492}" dt="2024-09-29T00:13:32.724" v="279"/>
          <ac:spMkLst>
            <pc:docMk/>
            <pc:sldMk cId="4179499161" sldId="270"/>
            <ac:spMk id="84" creationId="{2B122003-8482-73FF-7F11-3F2374975758}"/>
          </ac:spMkLst>
        </pc:spChg>
        <pc:spChg chg="mod">
          <ac:chgData name="Aaron Huinink" userId="2fca7821-39a1-4a80-ac45-582114a23c79" providerId="ADAL" clId="{F913D603-35F0-4E77-9D20-31761353A492}" dt="2024-09-29T00:13:32.724" v="279"/>
          <ac:spMkLst>
            <pc:docMk/>
            <pc:sldMk cId="4179499161" sldId="270"/>
            <ac:spMk id="85" creationId="{7630FFC4-AA77-8028-B9A0-E7B962C8C976}"/>
          </ac:spMkLst>
        </pc:spChg>
        <pc:spChg chg="mod">
          <ac:chgData name="Aaron Huinink" userId="2fca7821-39a1-4a80-ac45-582114a23c79" providerId="ADAL" clId="{F913D603-35F0-4E77-9D20-31761353A492}" dt="2024-09-29T00:13:32.724" v="279"/>
          <ac:spMkLst>
            <pc:docMk/>
            <pc:sldMk cId="4179499161" sldId="270"/>
            <ac:spMk id="88" creationId="{511C25F0-19A8-591B-6BA6-A5F13FF883B8}"/>
          </ac:spMkLst>
        </pc:spChg>
        <pc:spChg chg="mod">
          <ac:chgData name="Aaron Huinink" userId="2fca7821-39a1-4a80-ac45-582114a23c79" providerId="ADAL" clId="{F913D603-35F0-4E77-9D20-31761353A492}" dt="2024-09-29T00:13:32.724" v="279"/>
          <ac:spMkLst>
            <pc:docMk/>
            <pc:sldMk cId="4179499161" sldId="270"/>
            <ac:spMk id="91" creationId="{9036590B-1712-F069-C099-CEEF7F27628A}"/>
          </ac:spMkLst>
        </pc:spChg>
        <pc:spChg chg="add del mod">
          <ac:chgData name="Aaron Huinink" userId="2fca7821-39a1-4a80-ac45-582114a23c79" providerId="ADAL" clId="{F913D603-35F0-4E77-9D20-31761353A492}" dt="2024-09-29T00:14:52.040" v="298" actId="478"/>
          <ac:spMkLst>
            <pc:docMk/>
            <pc:sldMk cId="4179499161" sldId="270"/>
            <ac:spMk id="94" creationId="{8DC6FF65-FC8E-F4C5-044C-8486EDC3DAB1}"/>
          </ac:spMkLst>
        </pc:spChg>
        <pc:spChg chg="add del">
          <ac:chgData name="Aaron Huinink" userId="2fca7821-39a1-4a80-ac45-582114a23c79" providerId="ADAL" clId="{F913D603-35F0-4E77-9D20-31761353A492}" dt="2024-09-29T00:14:50.766" v="297" actId="478"/>
          <ac:spMkLst>
            <pc:docMk/>
            <pc:sldMk cId="4179499161" sldId="270"/>
            <ac:spMk id="95" creationId="{7DFBBC23-78DE-BA87-120A-BCDF862186A6}"/>
          </ac:spMkLst>
        </pc:spChg>
        <pc:spChg chg="add mod">
          <ac:chgData name="Aaron Huinink" userId="2fca7821-39a1-4a80-ac45-582114a23c79" providerId="ADAL" clId="{F913D603-35F0-4E77-9D20-31761353A492}" dt="2024-09-29T00:18:59.467" v="334" actId="164"/>
          <ac:spMkLst>
            <pc:docMk/>
            <pc:sldMk cId="4179499161" sldId="270"/>
            <ac:spMk id="96" creationId="{1F53C169-806B-6438-7913-9CDD69022444}"/>
          </ac:spMkLst>
        </pc:spChg>
        <pc:spChg chg="add mod">
          <ac:chgData name="Aaron Huinink" userId="2fca7821-39a1-4a80-ac45-582114a23c79" providerId="ADAL" clId="{F913D603-35F0-4E77-9D20-31761353A492}" dt="2024-09-29T00:18:59.467" v="334" actId="164"/>
          <ac:spMkLst>
            <pc:docMk/>
            <pc:sldMk cId="4179499161" sldId="270"/>
            <ac:spMk id="99" creationId="{B3F44573-58A4-9C6E-7A2D-AA9762E39663}"/>
          </ac:spMkLst>
        </pc:spChg>
        <pc:spChg chg="add mod">
          <ac:chgData name="Aaron Huinink" userId="2fca7821-39a1-4a80-ac45-582114a23c79" providerId="ADAL" clId="{F913D603-35F0-4E77-9D20-31761353A492}" dt="2024-09-29T00:18:59.467" v="334" actId="164"/>
          <ac:spMkLst>
            <pc:docMk/>
            <pc:sldMk cId="4179499161" sldId="270"/>
            <ac:spMk id="100" creationId="{0CC4AF02-DFC2-7660-7669-4F633928D630}"/>
          </ac:spMkLst>
        </pc:spChg>
        <pc:spChg chg="add mod">
          <ac:chgData name="Aaron Huinink" userId="2fca7821-39a1-4a80-ac45-582114a23c79" providerId="ADAL" clId="{F913D603-35F0-4E77-9D20-31761353A492}" dt="2024-09-29T00:18:59.467" v="334" actId="164"/>
          <ac:spMkLst>
            <pc:docMk/>
            <pc:sldMk cId="4179499161" sldId="270"/>
            <ac:spMk id="101" creationId="{CF712D03-BA3C-51EA-E656-650FCB35406F}"/>
          </ac:spMkLst>
        </pc:spChg>
        <pc:spChg chg="add mod">
          <ac:chgData name="Aaron Huinink" userId="2fca7821-39a1-4a80-ac45-582114a23c79" providerId="ADAL" clId="{F913D603-35F0-4E77-9D20-31761353A492}" dt="2024-09-29T00:22:47.407" v="406" actId="1076"/>
          <ac:spMkLst>
            <pc:docMk/>
            <pc:sldMk cId="4179499161" sldId="270"/>
            <ac:spMk id="102" creationId="{01E6C691-0C1D-67C6-2BE3-3820603B6529}"/>
          </ac:spMkLst>
        </pc:spChg>
        <pc:spChg chg="add mod">
          <ac:chgData name="Aaron Huinink" userId="2fca7821-39a1-4a80-ac45-582114a23c79" providerId="ADAL" clId="{F913D603-35F0-4E77-9D20-31761353A492}" dt="2024-09-30T16:54:34.644" v="3469" actId="1076"/>
          <ac:spMkLst>
            <pc:docMk/>
            <pc:sldMk cId="4179499161" sldId="270"/>
            <ac:spMk id="104" creationId="{276A277D-9E7B-D4DE-89EC-F2F063FBFE19}"/>
          </ac:spMkLst>
        </pc:spChg>
        <pc:grpChg chg="add mod">
          <ac:chgData name="Aaron Huinink" userId="2fca7821-39a1-4a80-ac45-582114a23c79" providerId="ADAL" clId="{F913D603-35F0-4E77-9D20-31761353A492}" dt="2024-09-29T00:22:45.032" v="405" actId="1076"/>
          <ac:grpSpMkLst>
            <pc:docMk/>
            <pc:sldMk cId="4179499161" sldId="270"/>
            <ac:grpSpMk id="7" creationId="{3327F1C0-2BA7-C2B9-5C91-9901F79AE25F}"/>
          </ac:grpSpMkLst>
        </pc:grpChg>
        <pc:grpChg chg="add mod ord">
          <ac:chgData name="Aaron Huinink" userId="2fca7821-39a1-4a80-ac45-582114a23c79" providerId="ADAL" clId="{F913D603-35F0-4E77-9D20-31761353A492}" dt="2024-09-29T00:11:22.985" v="175" actId="166"/>
          <ac:grpSpMkLst>
            <pc:docMk/>
            <pc:sldMk cId="4179499161" sldId="270"/>
            <ac:grpSpMk id="14" creationId="{3C1E565A-B88D-FB7E-4556-099E4A04F6C0}"/>
          </ac:grpSpMkLst>
        </pc:grpChg>
        <pc:grpChg chg="add mod ord">
          <ac:chgData name="Aaron Huinink" userId="2fca7821-39a1-4a80-ac45-582114a23c79" providerId="ADAL" clId="{F913D603-35F0-4E77-9D20-31761353A492}" dt="2024-09-29T00:11:22.985" v="175" actId="166"/>
          <ac:grpSpMkLst>
            <pc:docMk/>
            <pc:sldMk cId="4179499161" sldId="270"/>
            <ac:grpSpMk id="18" creationId="{F28CEC93-5A87-C099-5DC0-2F99A08CFB68}"/>
          </ac:grpSpMkLst>
        </pc:grpChg>
        <pc:grpChg chg="add mod ord">
          <ac:chgData name="Aaron Huinink" userId="2fca7821-39a1-4a80-ac45-582114a23c79" providerId="ADAL" clId="{F913D603-35F0-4E77-9D20-31761353A492}" dt="2024-09-29T00:11:22.985" v="175" actId="166"/>
          <ac:grpSpMkLst>
            <pc:docMk/>
            <pc:sldMk cId="4179499161" sldId="270"/>
            <ac:grpSpMk id="22" creationId="{776495FB-54FD-B68C-B0F4-6973F11D28F5}"/>
          </ac:grpSpMkLst>
        </pc:grpChg>
        <pc:grpChg chg="add mod">
          <ac:chgData name="Aaron Huinink" userId="2fca7821-39a1-4a80-ac45-582114a23c79" providerId="ADAL" clId="{F913D603-35F0-4E77-9D20-31761353A492}" dt="2024-09-29T00:11:44.286" v="178" actId="164"/>
          <ac:grpSpMkLst>
            <pc:docMk/>
            <pc:sldMk cId="4179499161" sldId="270"/>
            <ac:grpSpMk id="34" creationId="{E0CC2C19-DB3B-01A7-6B67-60F5E0EF6CBE}"/>
          </ac:grpSpMkLst>
        </pc:grpChg>
        <pc:grpChg chg="add mod">
          <ac:chgData name="Aaron Huinink" userId="2fca7821-39a1-4a80-ac45-582114a23c79" providerId="ADAL" clId="{F913D603-35F0-4E77-9D20-31761353A492}" dt="2024-09-29T00:11:44.286" v="178" actId="164"/>
          <ac:grpSpMkLst>
            <pc:docMk/>
            <pc:sldMk cId="4179499161" sldId="270"/>
            <ac:grpSpMk id="38" creationId="{3C454E7E-04DF-C6EC-8901-5C3691183330}"/>
          </ac:grpSpMkLst>
        </pc:grpChg>
        <pc:grpChg chg="add mod">
          <ac:chgData name="Aaron Huinink" userId="2fca7821-39a1-4a80-ac45-582114a23c79" providerId="ADAL" clId="{F913D603-35F0-4E77-9D20-31761353A492}" dt="2024-09-29T00:11:44.286" v="178" actId="164"/>
          <ac:grpSpMkLst>
            <pc:docMk/>
            <pc:sldMk cId="4179499161" sldId="270"/>
            <ac:grpSpMk id="42" creationId="{26382660-422F-E5F1-C575-96908EB463EC}"/>
          </ac:grpSpMkLst>
        </pc:grpChg>
        <pc:grpChg chg="add mod">
          <ac:chgData name="Aaron Huinink" userId="2fca7821-39a1-4a80-ac45-582114a23c79" providerId="ADAL" clId="{F913D603-35F0-4E77-9D20-31761353A492}" dt="2024-09-29T00:18:59.467" v="334" actId="164"/>
          <ac:grpSpMkLst>
            <pc:docMk/>
            <pc:sldMk cId="4179499161" sldId="270"/>
            <ac:grpSpMk id="51" creationId="{90E4509F-CCDB-447A-251F-8F3058B08E11}"/>
          </ac:grpSpMkLst>
        </pc:grpChg>
        <pc:grpChg chg="add mod">
          <ac:chgData name="Aaron Huinink" userId="2fca7821-39a1-4a80-ac45-582114a23c79" providerId="ADAL" clId="{F913D603-35F0-4E77-9D20-31761353A492}" dt="2024-09-29T00:18:59.467" v="334" actId="164"/>
          <ac:grpSpMkLst>
            <pc:docMk/>
            <pc:sldMk cId="4179499161" sldId="270"/>
            <ac:grpSpMk id="52" creationId="{CA9AEFE6-570F-8B9F-A98F-7896BD71EEEC}"/>
          </ac:grpSpMkLst>
        </pc:grpChg>
        <pc:grpChg chg="mod">
          <ac:chgData name="Aaron Huinink" userId="2fca7821-39a1-4a80-ac45-582114a23c79" providerId="ADAL" clId="{F913D603-35F0-4E77-9D20-31761353A492}" dt="2024-09-29T00:13:27.374" v="277"/>
          <ac:grpSpMkLst>
            <pc:docMk/>
            <pc:sldMk cId="4179499161" sldId="270"/>
            <ac:grpSpMk id="56" creationId="{8D37C581-493C-E2AF-3E0E-D1798109C299}"/>
          </ac:grpSpMkLst>
        </pc:grpChg>
        <pc:grpChg chg="mod">
          <ac:chgData name="Aaron Huinink" userId="2fca7821-39a1-4a80-ac45-582114a23c79" providerId="ADAL" clId="{F913D603-35F0-4E77-9D20-31761353A492}" dt="2024-09-29T00:13:27.374" v="277"/>
          <ac:grpSpMkLst>
            <pc:docMk/>
            <pc:sldMk cId="4179499161" sldId="270"/>
            <ac:grpSpMk id="57" creationId="{F01D0CDC-231E-3DC9-BA2B-43738EA836DD}"/>
          </ac:grpSpMkLst>
        </pc:grpChg>
        <pc:grpChg chg="mod">
          <ac:chgData name="Aaron Huinink" userId="2fca7821-39a1-4a80-ac45-582114a23c79" providerId="ADAL" clId="{F913D603-35F0-4E77-9D20-31761353A492}" dt="2024-09-29T00:13:27.374" v="277"/>
          <ac:grpSpMkLst>
            <pc:docMk/>
            <pc:sldMk cId="4179499161" sldId="270"/>
            <ac:grpSpMk id="58" creationId="{3BB871EF-CC8C-8564-404E-A74836BFC007}"/>
          </ac:grpSpMkLst>
        </pc:grpChg>
        <pc:grpChg chg="add mod">
          <ac:chgData name="Aaron Huinink" userId="2fca7821-39a1-4a80-ac45-582114a23c79" providerId="ADAL" clId="{F913D603-35F0-4E77-9D20-31761353A492}" dt="2024-09-29T00:18:59.467" v="334" actId="164"/>
          <ac:grpSpMkLst>
            <pc:docMk/>
            <pc:sldMk cId="4179499161" sldId="270"/>
            <ac:grpSpMk id="73" creationId="{E9137C80-E27B-F6A3-DA74-6B5ECD607E66}"/>
          </ac:grpSpMkLst>
        </pc:grpChg>
        <pc:grpChg chg="mod">
          <ac:chgData name="Aaron Huinink" userId="2fca7821-39a1-4a80-ac45-582114a23c79" providerId="ADAL" clId="{F913D603-35F0-4E77-9D20-31761353A492}" dt="2024-09-29T00:13:32.724" v="279"/>
          <ac:grpSpMkLst>
            <pc:docMk/>
            <pc:sldMk cId="4179499161" sldId="270"/>
            <ac:grpSpMk id="77" creationId="{97B80107-9723-1060-836E-48B3A7384368}"/>
          </ac:grpSpMkLst>
        </pc:grpChg>
        <pc:grpChg chg="mod">
          <ac:chgData name="Aaron Huinink" userId="2fca7821-39a1-4a80-ac45-582114a23c79" providerId="ADAL" clId="{F913D603-35F0-4E77-9D20-31761353A492}" dt="2024-09-29T00:13:32.724" v="279"/>
          <ac:grpSpMkLst>
            <pc:docMk/>
            <pc:sldMk cId="4179499161" sldId="270"/>
            <ac:grpSpMk id="78" creationId="{60154D6E-72E6-C465-316B-2C23FBA45A57}"/>
          </ac:grpSpMkLst>
        </pc:grpChg>
        <pc:grpChg chg="mod">
          <ac:chgData name="Aaron Huinink" userId="2fca7821-39a1-4a80-ac45-582114a23c79" providerId="ADAL" clId="{F913D603-35F0-4E77-9D20-31761353A492}" dt="2024-09-29T00:13:32.724" v="279"/>
          <ac:grpSpMkLst>
            <pc:docMk/>
            <pc:sldMk cId="4179499161" sldId="270"/>
            <ac:grpSpMk id="79" creationId="{7A132852-5372-C446-E2C0-3FDFD4DE1C97}"/>
          </ac:grpSpMkLst>
        </pc:grpChg>
        <pc:grpChg chg="add mod">
          <ac:chgData name="Aaron Huinink" userId="2fca7821-39a1-4a80-ac45-582114a23c79" providerId="ADAL" clId="{F913D603-35F0-4E77-9D20-31761353A492}" dt="2024-09-29T00:19:06.152" v="336" actId="1076"/>
          <ac:grpSpMkLst>
            <pc:docMk/>
            <pc:sldMk cId="4179499161" sldId="270"/>
            <ac:grpSpMk id="103" creationId="{01E722F6-A5EF-C449-DD51-74FF17373023}"/>
          </ac:grpSpMkLst>
        </pc:grpChg>
        <pc:picChg chg="add mod">
          <ac:chgData name="Aaron Huinink" userId="2fca7821-39a1-4a80-ac45-582114a23c79" providerId="ADAL" clId="{F913D603-35F0-4E77-9D20-31761353A492}" dt="2024-09-29T00:09:56.886" v="170" actId="164"/>
          <ac:picMkLst>
            <pc:docMk/>
            <pc:sldMk cId="4179499161" sldId="270"/>
            <ac:picMk id="4" creationId="{91CD277A-5B50-2157-3E58-85DA0500EF0C}"/>
          </ac:picMkLst>
        </pc:picChg>
        <pc:picChg chg="add mod">
          <ac:chgData name="Aaron Huinink" userId="2fca7821-39a1-4a80-ac45-582114a23c79" providerId="ADAL" clId="{F913D603-35F0-4E77-9D20-31761353A492}" dt="2024-09-29T00:09:56.886" v="170" actId="164"/>
          <ac:picMkLst>
            <pc:docMk/>
            <pc:sldMk cId="4179499161" sldId="270"/>
            <ac:picMk id="6" creationId="{E38C7CAF-6C05-C89E-67E8-79A5A8F8F4DB}"/>
          </ac:picMkLst>
        </pc:picChg>
        <pc:picChg chg="add mod">
          <ac:chgData name="Aaron Huinink" userId="2fca7821-39a1-4a80-ac45-582114a23c79" providerId="ADAL" clId="{F913D603-35F0-4E77-9D20-31761353A492}" dt="2024-09-29T00:11:00.288" v="172"/>
          <ac:picMkLst>
            <pc:docMk/>
            <pc:sldMk cId="4179499161" sldId="270"/>
            <ac:picMk id="8" creationId="{54623D44-2B08-95FD-50B5-B42E91FB402E}"/>
          </ac:picMkLst>
        </pc:picChg>
        <pc:picChg chg="add mod">
          <ac:chgData name="Aaron Huinink" userId="2fca7821-39a1-4a80-ac45-582114a23c79" providerId="ADAL" clId="{F913D603-35F0-4E77-9D20-31761353A492}" dt="2024-09-29T00:11:00.288" v="172"/>
          <ac:picMkLst>
            <pc:docMk/>
            <pc:sldMk cId="4179499161" sldId="270"/>
            <ac:picMk id="10" creationId="{F598BC4B-F0B6-3163-FD04-347AD6499955}"/>
          </ac:picMkLst>
        </pc:picChg>
        <pc:picChg chg="add mod ord">
          <ac:chgData name="Aaron Huinink" userId="2fca7821-39a1-4a80-ac45-582114a23c79" providerId="ADAL" clId="{F913D603-35F0-4E77-9D20-31761353A492}" dt="2024-09-29T00:11:22.985" v="175" actId="166"/>
          <ac:picMkLst>
            <pc:docMk/>
            <pc:sldMk cId="4179499161" sldId="270"/>
            <ac:picMk id="11" creationId="{9C6926A1-55CD-6BAF-E129-96B68C6898FF}"/>
          </ac:picMkLst>
        </pc:picChg>
        <pc:picChg chg="add mod ord">
          <ac:chgData name="Aaron Huinink" userId="2fca7821-39a1-4a80-ac45-582114a23c79" providerId="ADAL" clId="{F913D603-35F0-4E77-9D20-31761353A492}" dt="2024-09-29T00:11:22.985" v="175" actId="166"/>
          <ac:picMkLst>
            <pc:docMk/>
            <pc:sldMk cId="4179499161" sldId="270"/>
            <ac:picMk id="12" creationId="{D21B5FA3-DB7B-8D54-76CC-557866A2D528}"/>
          </ac:picMkLst>
        </pc:picChg>
        <pc:picChg chg="add mod ord">
          <ac:chgData name="Aaron Huinink" userId="2fca7821-39a1-4a80-ac45-582114a23c79" providerId="ADAL" clId="{F913D603-35F0-4E77-9D20-31761353A492}" dt="2024-09-29T00:11:22.985" v="175" actId="166"/>
          <ac:picMkLst>
            <pc:docMk/>
            <pc:sldMk cId="4179499161" sldId="270"/>
            <ac:picMk id="13" creationId="{05C21C3E-5D9F-1D5E-BD83-A4A2F1EFA23B}"/>
          </ac:picMkLst>
        </pc:picChg>
        <pc:picChg chg="mod">
          <ac:chgData name="Aaron Huinink" userId="2fca7821-39a1-4a80-ac45-582114a23c79" providerId="ADAL" clId="{F913D603-35F0-4E77-9D20-31761353A492}" dt="2024-09-29T00:11:17.812" v="173"/>
          <ac:picMkLst>
            <pc:docMk/>
            <pc:sldMk cId="4179499161" sldId="270"/>
            <ac:picMk id="16" creationId="{5F9D6792-F8B5-E48F-1F9C-60D07BF59A10}"/>
          </ac:picMkLst>
        </pc:picChg>
        <pc:picChg chg="mod">
          <ac:chgData name="Aaron Huinink" userId="2fca7821-39a1-4a80-ac45-582114a23c79" providerId="ADAL" clId="{F913D603-35F0-4E77-9D20-31761353A492}" dt="2024-09-29T00:11:17.812" v="173"/>
          <ac:picMkLst>
            <pc:docMk/>
            <pc:sldMk cId="4179499161" sldId="270"/>
            <ac:picMk id="17" creationId="{18A03757-430E-95B8-B960-FA7D900AB8E0}"/>
          </ac:picMkLst>
        </pc:picChg>
        <pc:picChg chg="mod">
          <ac:chgData name="Aaron Huinink" userId="2fca7821-39a1-4a80-ac45-582114a23c79" providerId="ADAL" clId="{F913D603-35F0-4E77-9D20-31761353A492}" dt="2024-09-29T00:11:17.812" v="173"/>
          <ac:picMkLst>
            <pc:docMk/>
            <pc:sldMk cId="4179499161" sldId="270"/>
            <ac:picMk id="20" creationId="{9C6DE178-0116-0BD4-5F82-2F2A21C14283}"/>
          </ac:picMkLst>
        </pc:picChg>
        <pc:picChg chg="mod">
          <ac:chgData name="Aaron Huinink" userId="2fca7821-39a1-4a80-ac45-582114a23c79" providerId="ADAL" clId="{F913D603-35F0-4E77-9D20-31761353A492}" dt="2024-09-29T00:11:17.812" v="173"/>
          <ac:picMkLst>
            <pc:docMk/>
            <pc:sldMk cId="4179499161" sldId="270"/>
            <ac:picMk id="21" creationId="{CCBAEDCF-4A12-1C7A-2F5E-1427000897FA}"/>
          </ac:picMkLst>
        </pc:picChg>
        <pc:picChg chg="mod">
          <ac:chgData name="Aaron Huinink" userId="2fca7821-39a1-4a80-ac45-582114a23c79" providerId="ADAL" clId="{F913D603-35F0-4E77-9D20-31761353A492}" dt="2024-09-29T00:11:17.812" v="173"/>
          <ac:picMkLst>
            <pc:docMk/>
            <pc:sldMk cId="4179499161" sldId="270"/>
            <ac:picMk id="24" creationId="{6EF47D4A-3702-61EA-3717-9A49C8DC54A2}"/>
          </ac:picMkLst>
        </pc:picChg>
        <pc:picChg chg="mod">
          <ac:chgData name="Aaron Huinink" userId="2fca7821-39a1-4a80-ac45-582114a23c79" providerId="ADAL" clId="{F913D603-35F0-4E77-9D20-31761353A492}" dt="2024-09-29T00:11:17.812" v="173"/>
          <ac:picMkLst>
            <pc:docMk/>
            <pc:sldMk cId="4179499161" sldId="270"/>
            <ac:picMk id="25" creationId="{FB86A214-A688-9BAF-7F7F-7E95B324D1AB}"/>
          </ac:picMkLst>
        </pc:picChg>
        <pc:picChg chg="add mod">
          <ac:chgData name="Aaron Huinink" userId="2fca7821-39a1-4a80-ac45-582114a23c79" providerId="ADAL" clId="{F913D603-35F0-4E77-9D20-31761353A492}" dt="2024-09-29T00:11:44.286" v="178" actId="164"/>
          <ac:picMkLst>
            <pc:docMk/>
            <pc:sldMk cId="4179499161" sldId="270"/>
            <ac:picMk id="31" creationId="{B694D724-11FD-BF90-2DC3-854792D803EF}"/>
          </ac:picMkLst>
        </pc:picChg>
        <pc:picChg chg="add mod">
          <ac:chgData name="Aaron Huinink" userId="2fca7821-39a1-4a80-ac45-582114a23c79" providerId="ADAL" clId="{F913D603-35F0-4E77-9D20-31761353A492}" dt="2024-09-29T00:11:44.286" v="178" actId="164"/>
          <ac:picMkLst>
            <pc:docMk/>
            <pc:sldMk cId="4179499161" sldId="270"/>
            <ac:picMk id="32" creationId="{15910A62-47EC-E0B0-4E12-878E503DCA5A}"/>
          </ac:picMkLst>
        </pc:picChg>
        <pc:picChg chg="add mod">
          <ac:chgData name="Aaron Huinink" userId="2fca7821-39a1-4a80-ac45-582114a23c79" providerId="ADAL" clId="{F913D603-35F0-4E77-9D20-31761353A492}" dt="2024-09-29T00:11:44.286" v="178" actId="164"/>
          <ac:picMkLst>
            <pc:docMk/>
            <pc:sldMk cId="4179499161" sldId="270"/>
            <ac:picMk id="33" creationId="{B580649B-2B71-3FAE-38EE-9FD755480F34}"/>
          </ac:picMkLst>
        </pc:picChg>
        <pc:picChg chg="mod">
          <ac:chgData name="Aaron Huinink" userId="2fca7821-39a1-4a80-ac45-582114a23c79" providerId="ADAL" clId="{F913D603-35F0-4E77-9D20-31761353A492}" dt="2024-09-29T00:11:40.980" v="177"/>
          <ac:picMkLst>
            <pc:docMk/>
            <pc:sldMk cId="4179499161" sldId="270"/>
            <ac:picMk id="36" creationId="{2B9AAD8B-1F5F-153A-7CAA-8A9D2EB56A3D}"/>
          </ac:picMkLst>
        </pc:picChg>
        <pc:picChg chg="mod">
          <ac:chgData name="Aaron Huinink" userId="2fca7821-39a1-4a80-ac45-582114a23c79" providerId="ADAL" clId="{F913D603-35F0-4E77-9D20-31761353A492}" dt="2024-09-29T00:11:40.980" v="177"/>
          <ac:picMkLst>
            <pc:docMk/>
            <pc:sldMk cId="4179499161" sldId="270"/>
            <ac:picMk id="37" creationId="{29798F17-CF9F-B918-514E-D03C7251CAAB}"/>
          </ac:picMkLst>
        </pc:picChg>
        <pc:picChg chg="mod">
          <ac:chgData name="Aaron Huinink" userId="2fca7821-39a1-4a80-ac45-582114a23c79" providerId="ADAL" clId="{F913D603-35F0-4E77-9D20-31761353A492}" dt="2024-09-29T00:11:40.980" v="177"/>
          <ac:picMkLst>
            <pc:docMk/>
            <pc:sldMk cId="4179499161" sldId="270"/>
            <ac:picMk id="40" creationId="{1A196E6F-CEF1-2EA8-B0F7-FFFCB90D306C}"/>
          </ac:picMkLst>
        </pc:picChg>
        <pc:picChg chg="mod">
          <ac:chgData name="Aaron Huinink" userId="2fca7821-39a1-4a80-ac45-582114a23c79" providerId="ADAL" clId="{F913D603-35F0-4E77-9D20-31761353A492}" dt="2024-09-29T00:11:40.980" v="177"/>
          <ac:picMkLst>
            <pc:docMk/>
            <pc:sldMk cId="4179499161" sldId="270"/>
            <ac:picMk id="41" creationId="{BD83AFCD-DB95-8A32-A8B2-AAE648856475}"/>
          </ac:picMkLst>
        </pc:picChg>
        <pc:picChg chg="mod">
          <ac:chgData name="Aaron Huinink" userId="2fca7821-39a1-4a80-ac45-582114a23c79" providerId="ADAL" clId="{F913D603-35F0-4E77-9D20-31761353A492}" dt="2024-09-29T00:11:40.980" v="177"/>
          <ac:picMkLst>
            <pc:docMk/>
            <pc:sldMk cId="4179499161" sldId="270"/>
            <ac:picMk id="44" creationId="{8AAEFA02-699A-3EF6-5B3E-5F4BD4ED67A1}"/>
          </ac:picMkLst>
        </pc:picChg>
        <pc:picChg chg="mod">
          <ac:chgData name="Aaron Huinink" userId="2fca7821-39a1-4a80-ac45-582114a23c79" providerId="ADAL" clId="{F913D603-35F0-4E77-9D20-31761353A492}" dt="2024-09-29T00:11:40.980" v="177"/>
          <ac:picMkLst>
            <pc:docMk/>
            <pc:sldMk cId="4179499161" sldId="270"/>
            <ac:picMk id="45" creationId="{AFE951A5-CD94-FE7B-5B77-1C24859161F5}"/>
          </ac:picMkLst>
        </pc:picChg>
        <pc:picChg chg="mod">
          <ac:chgData name="Aaron Huinink" userId="2fca7821-39a1-4a80-ac45-582114a23c79" providerId="ADAL" clId="{F913D603-35F0-4E77-9D20-31761353A492}" dt="2024-09-29T00:13:27.374" v="277"/>
          <ac:picMkLst>
            <pc:docMk/>
            <pc:sldMk cId="4179499161" sldId="270"/>
            <ac:picMk id="53" creationId="{34ABC9FC-5856-63D1-7150-915C51B54180}"/>
          </ac:picMkLst>
        </pc:picChg>
        <pc:picChg chg="mod">
          <ac:chgData name="Aaron Huinink" userId="2fca7821-39a1-4a80-ac45-582114a23c79" providerId="ADAL" clId="{F913D603-35F0-4E77-9D20-31761353A492}" dt="2024-09-29T00:13:27.374" v="277"/>
          <ac:picMkLst>
            <pc:docMk/>
            <pc:sldMk cId="4179499161" sldId="270"/>
            <ac:picMk id="54" creationId="{700404AF-9153-9BE2-0490-263E1515643E}"/>
          </ac:picMkLst>
        </pc:picChg>
        <pc:picChg chg="mod">
          <ac:chgData name="Aaron Huinink" userId="2fca7821-39a1-4a80-ac45-582114a23c79" providerId="ADAL" clId="{F913D603-35F0-4E77-9D20-31761353A492}" dt="2024-09-29T00:13:27.374" v="277"/>
          <ac:picMkLst>
            <pc:docMk/>
            <pc:sldMk cId="4179499161" sldId="270"/>
            <ac:picMk id="55" creationId="{2101BFDB-E093-DD6F-6426-A8ABF07FDA27}"/>
          </ac:picMkLst>
        </pc:picChg>
        <pc:picChg chg="mod">
          <ac:chgData name="Aaron Huinink" userId="2fca7821-39a1-4a80-ac45-582114a23c79" providerId="ADAL" clId="{F913D603-35F0-4E77-9D20-31761353A492}" dt="2024-09-29T00:13:27.374" v="277"/>
          <ac:picMkLst>
            <pc:docMk/>
            <pc:sldMk cId="4179499161" sldId="270"/>
            <ac:picMk id="65" creationId="{33FA70C7-F867-F3B6-3D80-F0B37398288E}"/>
          </ac:picMkLst>
        </pc:picChg>
        <pc:picChg chg="mod">
          <ac:chgData name="Aaron Huinink" userId="2fca7821-39a1-4a80-ac45-582114a23c79" providerId="ADAL" clId="{F913D603-35F0-4E77-9D20-31761353A492}" dt="2024-09-29T00:13:27.374" v="277"/>
          <ac:picMkLst>
            <pc:docMk/>
            <pc:sldMk cId="4179499161" sldId="270"/>
            <ac:picMk id="66" creationId="{D3BE79AC-3BCC-E4EA-969A-7DB7EF85A4CB}"/>
          </ac:picMkLst>
        </pc:picChg>
        <pc:picChg chg="mod">
          <ac:chgData name="Aaron Huinink" userId="2fca7821-39a1-4a80-ac45-582114a23c79" providerId="ADAL" clId="{F913D603-35F0-4E77-9D20-31761353A492}" dt="2024-09-29T00:13:27.374" v="277"/>
          <ac:picMkLst>
            <pc:docMk/>
            <pc:sldMk cId="4179499161" sldId="270"/>
            <ac:picMk id="68" creationId="{DB8E2C33-609A-B631-0206-5407286C4AEA}"/>
          </ac:picMkLst>
        </pc:picChg>
        <pc:picChg chg="mod">
          <ac:chgData name="Aaron Huinink" userId="2fca7821-39a1-4a80-ac45-582114a23c79" providerId="ADAL" clId="{F913D603-35F0-4E77-9D20-31761353A492}" dt="2024-09-29T00:13:27.374" v="277"/>
          <ac:picMkLst>
            <pc:docMk/>
            <pc:sldMk cId="4179499161" sldId="270"/>
            <ac:picMk id="69" creationId="{61D474BC-A661-3AB3-E9BB-79F5914197A0}"/>
          </ac:picMkLst>
        </pc:picChg>
        <pc:picChg chg="mod">
          <ac:chgData name="Aaron Huinink" userId="2fca7821-39a1-4a80-ac45-582114a23c79" providerId="ADAL" clId="{F913D603-35F0-4E77-9D20-31761353A492}" dt="2024-09-29T00:13:27.374" v="277"/>
          <ac:picMkLst>
            <pc:docMk/>
            <pc:sldMk cId="4179499161" sldId="270"/>
            <ac:picMk id="71" creationId="{EC6D7FA2-C325-40E3-74A7-73D508525D42}"/>
          </ac:picMkLst>
        </pc:picChg>
        <pc:picChg chg="mod">
          <ac:chgData name="Aaron Huinink" userId="2fca7821-39a1-4a80-ac45-582114a23c79" providerId="ADAL" clId="{F913D603-35F0-4E77-9D20-31761353A492}" dt="2024-09-29T00:13:27.374" v="277"/>
          <ac:picMkLst>
            <pc:docMk/>
            <pc:sldMk cId="4179499161" sldId="270"/>
            <ac:picMk id="72" creationId="{5CBB9528-8A9C-37A9-17E6-EEC9DE421E2B}"/>
          </ac:picMkLst>
        </pc:picChg>
        <pc:picChg chg="mod">
          <ac:chgData name="Aaron Huinink" userId="2fca7821-39a1-4a80-ac45-582114a23c79" providerId="ADAL" clId="{F913D603-35F0-4E77-9D20-31761353A492}" dt="2024-09-29T00:13:32.724" v="279"/>
          <ac:picMkLst>
            <pc:docMk/>
            <pc:sldMk cId="4179499161" sldId="270"/>
            <ac:picMk id="74" creationId="{7A362282-C88F-BBFE-568F-417334377373}"/>
          </ac:picMkLst>
        </pc:picChg>
        <pc:picChg chg="mod">
          <ac:chgData name="Aaron Huinink" userId="2fca7821-39a1-4a80-ac45-582114a23c79" providerId="ADAL" clId="{F913D603-35F0-4E77-9D20-31761353A492}" dt="2024-09-29T00:13:32.724" v="279"/>
          <ac:picMkLst>
            <pc:docMk/>
            <pc:sldMk cId="4179499161" sldId="270"/>
            <ac:picMk id="75" creationId="{57E6B9A6-C231-0300-2B06-160D2C85DDCD}"/>
          </ac:picMkLst>
        </pc:picChg>
        <pc:picChg chg="mod">
          <ac:chgData name="Aaron Huinink" userId="2fca7821-39a1-4a80-ac45-582114a23c79" providerId="ADAL" clId="{F913D603-35F0-4E77-9D20-31761353A492}" dt="2024-09-29T00:13:32.724" v="279"/>
          <ac:picMkLst>
            <pc:docMk/>
            <pc:sldMk cId="4179499161" sldId="270"/>
            <ac:picMk id="76" creationId="{8A74E15C-ACBB-EF0F-202C-1DED0B4625DB}"/>
          </ac:picMkLst>
        </pc:picChg>
        <pc:picChg chg="mod">
          <ac:chgData name="Aaron Huinink" userId="2fca7821-39a1-4a80-ac45-582114a23c79" providerId="ADAL" clId="{F913D603-35F0-4E77-9D20-31761353A492}" dt="2024-09-29T00:13:32.724" v="279"/>
          <ac:picMkLst>
            <pc:docMk/>
            <pc:sldMk cId="4179499161" sldId="270"/>
            <ac:picMk id="86" creationId="{6D7989C8-8FFE-9566-003E-A8F6E0BE6767}"/>
          </ac:picMkLst>
        </pc:picChg>
        <pc:picChg chg="mod">
          <ac:chgData name="Aaron Huinink" userId="2fca7821-39a1-4a80-ac45-582114a23c79" providerId="ADAL" clId="{F913D603-35F0-4E77-9D20-31761353A492}" dt="2024-09-29T00:13:32.724" v="279"/>
          <ac:picMkLst>
            <pc:docMk/>
            <pc:sldMk cId="4179499161" sldId="270"/>
            <ac:picMk id="87" creationId="{1A0653D0-7B4F-E2A5-A5B4-04D74B2EA340}"/>
          </ac:picMkLst>
        </pc:picChg>
        <pc:picChg chg="mod">
          <ac:chgData name="Aaron Huinink" userId="2fca7821-39a1-4a80-ac45-582114a23c79" providerId="ADAL" clId="{F913D603-35F0-4E77-9D20-31761353A492}" dt="2024-09-29T00:13:32.724" v="279"/>
          <ac:picMkLst>
            <pc:docMk/>
            <pc:sldMk cId="4179499161" sldId="270"/>
            <ac:picMk id="89" creationId="{FABB6CEA-BC7E-EE7C-C42D-1C71FE0D38D2}"/>
          </ac:picMkLst>
        </pc:picChg>
        <pc:picChg chg="mod">
          <ac:chgData name="Aaron Huinink" userId="2fca7821-39a1-4a80-ac45-582114a23c79" providerId="ADAL" clId="{F913D603-35F0-4E77-9D20-31761353A492}" dt="2024-09-29T00:13:32.724" v="279"/>
          <ac:picMkLst>
            <pc:docMk/>
            <pc:sldMk cId="4179499161" sldId="270"/>
            <ac:picMk id="90" creationId="{A63C8965-9247-CF0F-AA3C-8241BC7D2670}"/>
          </ac:picMkLst>
        </pc:picChg>
        <pc:picChg chg="mod">
          <ac:chgData name="Aaron Huinink" userId="2fca7821-39a1-4a80-ac45-582114a23c79" providerId="ADAL" clId="{F913D603-35F0-4E77-9D20-31761353A492}" dt="2024-09-29T00:13:32.724" v="279"/>
          <ac:picMkLst>
            <pc:docMk/>
            <pc:sldMk cId="4179499161" sldId="270"/>
            <ac:picMk id="92" creationId="{3957F55F-6631-034D-A591-4045C87E4ADD}"/>
          </ac:picMkLst>
        </pc:picChg>
        <pc:picChg chg="mod">
          <ac:chgData name="Aaron Huinink" userId="2fca7821-39a1-4a80-ac45-582114a23c79" providerId="ADAL" clId="{F913D603-35F0-4E77-9D20-31761353A492}" dt="2024-09-29T00:13:32.724" v="279"/>
          <ac:picMkLst>
            <pc:docMk/>
            <pc:sldMk cId="4179499161" sldId="270"/>
            <ac:picMk id="93" creationId="{E72C995B-71C0-0B81-24F6-39B0B9A476E5}"/>
          </ac:picMkLst>
        </pc:picChg>
        <pc:cxnChg chg="add del">
          <ac:chgData name="Aaron Huinink" userId="2fca7821-39a1-4a80-ac45-582114a23c79" providerId="ADAL" clId="{F913D603-35F0-4E77-9D20-31761353A492}" dt="2024-09-29T00:15:43.055" v="309" actId="478"/>
          <ac:cxnSpMkLst>
            <pc:docMk/>
            <pc:sldMk cId="4179499161" sldId="270"/>
            <ac:cxnSpMk id="98" creationId="{FE6FB419-3189-FA41-39FC-90F2BBAFE308}"/>
          </ac:cxnSpMkLst>
        </pc:cxnChg>
      </pc:sldChg>
      <pc:sldChg chg="modAnim">
        <pc:chgData name="Aaron Huinink" userId="2fca7821-39a1-4a80-ac45-582114a23c79" providerId="ADAL" clId="{F913D603-35F0-4E77-9D20-31761353A492}" dt="2024-10-01T02:53:33.424" v="3473"/>
        <pc:sldMkLst>
          <pc:docMk/>
          <pc:sldMk cId="2052594178" sldId="271"/>
        </pc:sldMkLst>
      </pc:sldChg>
    </pc:docChg>
  </pc:docChgLst>
  <pc:docChgLst>
    <pc:chgData name="Cameron Gillingham" userId="8f4066eb-9880-4d46-b1eb-b79399df9aca" providerId="ADAL" clId="{4A1A38E0-DA2F-B048-95BC-4F3F59DC3B73}"/>
    <pc:docChg chg="undo custSel addSld delSld modSld">
      <pc:chgData name="Cameron Gillingham" userId="8f4066eb-9880-4d46-b1eb-b79399df9aca" providerId="ADAL" clId="{4A1A38E0-DA2F-B048-95BC-4F3F59DC3B73}" dt="2024-09-27T21:50:46.453" v="1101" actId="20577"/>
      <pc:docMkLst>
        <pc:docMk/>
      </pc:docMkLst>
      <pc:sldChg chg="addSp delSp modSp mod setBg">
        <pc:chgData name="Cameron Gillingham" userId="8f4066eb-9880-4d46-b1eb-b79399df9aca" providerId="ADAL" clId="{4A1A38E0-DA2F-B048-95BC-4F3F59DC3B73}" dt="2024-09-26T18:37:52.039" v="1016" actId="2711"/>
        <pc:sldMkLst>
          <pc:docMk/>
          <pc:sldMk cId="409253657" sldId="256"/>
        </pc:sldMkLst>
        <pc:spChg chg="del mod">
          <ac:chgData name="Cameron Gillingham" userId="8f4066eb-9880-4d46-b1eb-b79399df9aca" providerId="ADAL" clId="{4A1A38E0-DA2F-B048-95BC-4F3F59DC3B73}" dt="2024-09-26T18:13:32.075" v="22" actId="21"/>
          <ac:spMkLst>
            <pc:docMk/>
            <pc:sldMk cId="409253657" sldId="256"/>
            <ac:spMk id="2" creationId="{16653324-44BE-F91A-3BAB-36788C2ED106}"/>
          </ac:spMkLst>
        </pc:spChg>
        <pc:spChg chg="del mod">
          <ac:chgData name="Cameron Gillingham" userId="8f4066eb-9880-4d46-b1eb-b79399df9aca" providerId="ADAL" clId="{4A1A38E0-DA2F-B048-95BC-4F3F59DC3B73}" dt="2024-09-26T18:13:09.261" v="4" actId="21"/>
          <ac:spMkLst>
            <pc:docMk/>
            <pc:sldMk cId="409253657" sldId="256"/>
            <ac:spMk id="3" creationId="{CF1FDD3A-1AE9-617D-5BB5-8B1C6E3349CC}"/>
          </ac:spMkLst>
        </pc:spChg>
        <pc:spChg chg="add mod">
          <ac:chgData name="Cameron Gillingham" userId="8f4066eb-9880-4d46-b1eb-b79399df9aca" providerId="ADAL" clId="{4A1A38E0-DA2F-B048-95BC-4F3F59DC3B73}" dt="2024-09-26T18:37:52.039" v="1016" actId="2711"/>
          <ac:spMkLst>
            <pc:docMk/>
            <pc:sldMk cId="409253657" sldId="256"/>
            <ac:spMk id="6" creationId="{6EFD2800-1AFD-8FCC-555B-D20DC7340277}"/>
          </ac:spMkLst>
        </pc:spChg>
        <pc:spChg chg="add">
          <ac:chgData name="Cameron Gillingham" userId="8f4066eb-9880-4d46-b1eb-b79399df9aca" providerId="ADAL" clId="{4A1A38E0-DA2F-B048-95BC-4F3F59DC3B73}" dt="2024-09-26T18:13:02.372" v="3" actId="26606"/>
          <ac:spMkLst>
            <pc:docMk/>
            <pc:sldMk cId="409253657" sldId="256"/>
            <ac:spMk id="10" creationId="{5C55F0BA-7D8B-4753-AB68-D54E59A24A9D}"/>
          </ac:spMkLst>
        </pc:spChg>
        <pc:picChg chg="add mod">
          <ac:chgData name="Cameron Gillingham" userId="8f4066eb-9880-4d46-b1eb-b79399df9aca" providerId="ADAL" clId="{4A1A38E0-DA2F-B048-95BC-4F3F59DC3B73}" dt="2024-09-26T18:13:19.794" v="7" actId="1076"/>
          <ac:picMkLst>
            <pc:docMk/>
            <pc:sldMk cId="409253657" sldId="256"/>
            <ac:picMk id="5" creationId="{E5FF31F0-2D38-3912-56B5-429196DB9C62}"/>
          </ac:picMkLst>
        </pc:picChg>
        <pc:picChg chg="add del mod">
          <ac:chgData name="Cameron Gillingham" userId="8f4066eb-9880-4d46-b1eb-b79399df9aca" providerId="ADAL" clId="{4A1A38E0-DA2F-B048-95BC-4F3F59DC3B73}" dt="2024-09-26T18:18:56.848" v="108" actId="21"/>
          <ac:picMkLst>
            <pc:docMk/>
            <pc:sldMk cId="409253657" sldId="256"/>
            <ac:picMk id="8" creationId="{B6225595-3D5A-6A12-16B7-5782B03AAFE7}"/>
          </ac:picMkLst>
        </pc:picChg>
      </pc:sldChg>
      <pc:sldChg chg="modSp new del mod setBg">
        <pc:chgData name="Cameron Gillingham" userId="8f4066eb-9880-4d46-b1eb-b79399df9aca" providerId="ADAL" clId="{4A1A38E0-DA2F-B048-95BC-4F3F59DC3B73}" dt="2024-09-26T18:38:01.610" v="1018" actId="2696"/>
        <pc:sldMkLst>
          <pc:docMk/>
          <pc:sldMk cId="2623527961" sldId="257"/>
        </pc:sldMkLst>
        <pc:spChg chg="mod">
          <ac:chgData name="Cameron Gillingham" userId="8f4066eb-9880-4d46-b1eb-b79399df9aca" providerId="ADAL" clId="{4A1A38E0-DA2F-B048-95BC-4F3F59DC3B73}" dt="2024-09-26T18:37:40.223" v="1015" actId="2711"/>
          <ac:spMkLst>
            <pc:docMk/>
            <pc:sldMk cId="2623527961" sldId="257"/>
            <ac:spMk id="2" creationId="{F2BE9AC7-84E8-E9B3-AA28-F74332BD038A}"/>
          </ac:spMkLst>
        </pc:spChg>
      </pc:sldChg>
      <pc:sldChg chg="add del">
        <pc:chgData name="Cameron Gillingham" userId="8f4066eb-9880-4d46-b1eb-b79399df9aca" providerId="ADAL" clId="{4A1A38E0-DA2F-B048-95BC-4F3F59DC3B73}" dt="2024-09-26T18:36:55.610" v="1014" actId="2696"/>
        <pc:sldMkLst>
          <pc:docMk/>
          <pc:sldMk cId="632394886" sldId="258"/>
        </pc:sldMkLst>
      </pc:sldChg>
      <pc:sldChg chg="new del">
        <pc:chgData name="Cameron Gillingham" userId="8f4066eb-9880-4d46-b1eb-b79399df9aca" providerId="ADAL" clId="{4A1A38E0-DA2F-B048-95BC-4F3F59DC3B73}" dt="2024-09-26T18:34:10.052" v="987" actId="2696"/>
        <pc:sldMkLst>
          <pc:docMk/>
          <pc:sldMk cId="2667641755" sldId="258"/>
        </pc:sldMkLst>
      </pc:sldChg>
      <pc:sldChg chg="add">
        <pc:chgData name="Cameron Gillingham" userId="8f4066eb-9880-4d46-b1eb-b79399df9aca" providerId="ADAL" clId="{4A1A38E0-DA2F-B048-95BC-4F3F59DC3B73}" dt="2024-09-26T18:37:58.884" v="1017" actId="2890"/>
        <pc:sldMkLst>
          <pc:docMk/>
          <pc:sldMk cId="3807231833" sldId="258"/>
        </pc:sldMkLst>
      </pc:sldChg>
      <pc:sldChg chg="add del">
        <pc:chgData name="Cameron Gillingham" userId="8f4066eb-9880-4d46-b1eb-b79399df9aca" providerId="ADAL" clId="{4A1A38E0-DA2F-B048-95BC-4F3F59DC3B73}" dt="2024-09-26T18:36:52.934" v="1010" actId="2696"/>
        <pc:sldMkLst>
          <pc:docMk/>
          <pc:sldMk cId="4043522191" sldId="259"/>
        </pc:sldMkLst>
      </pc:sldChg>
      <pc:sldChg chg="modSp add mod">
        <pc:chgData name="Cameron Gillingham" userId="8f4066eb-9880-4d46-b1eb-b79399df9aca" providerId="ADAL" clId="{4A1A38E0-DA2F-B048-95BC-4F3F59DC3B73}" dt="2024-09-26T18:38:24.636" v="1035" actId="20577"/>
        <pc:sldMkLst>
          <pc:docMk/>
          <pc:sldMk cId="4189727404" sldId="259"/>
        </pc:sldMkLst>
        <pc:spChg chg="mod">
          <ac:chgData name="Cameron Gillingham" userId="8f4066eb-9880-4d46-b1eb-b79399df9aca" providerId="ADAL" clId="{4A1A38E0-DA2F-B048-95BC-4F3F59DC3B73}" dt="2024-09-26T18:38:24.636" v="1035" actId="20577"/>
          <ac:spMkLst>
            <pc:docMk/>
            <pc:sldMk cId="4189727404" sldId="259"/>
            <ac:spMk id="2" creationId="{7338F0C6-E4C2-5A49-A01C-FBAD49600C89}"/>
          </ac:spMkLst>
        </pc:spChg>
      </pc:sldChg>
      <pc:sldChg chg="add del">
        <pc:chgData name="Cameron Gillingham" userId="8f4066eb-9880-4d46-b1eb-b79399df9aca" providerId="ADAL" clId="{4A1A38E0-DA2F-B048-95BC-4F3F59DC3B73}" dt="2024-09-26T18:36:54.805" v="1012" actId="2696"/>
        <pc:sldMkLst>
          <pc:docMk/>
          <pc:sldMk cId="425165825" sldId="260"/>
        </pc:sldMkLst>
      </pc:sldChg>
      <pc:sldChg chg="modSp add mod">
        <pc:chgData name="Cameron Gillingham" userId="8f4066eb-9880-4d46-b1eb-b79399df9aca" providerId="ADAL" clId="{4A1A38E0-DA2F-B048-95BC-4F3F59DC3B73}" dt="2024-09-26T18:38:34.761" v="1045" actId="20577"/>
        <pc:sldMkLst>
          <pc:docMk/>
          <pc:sldMk cId="723665999" sldId="260"/>
        </pc:sldMkLst>
        <pc:spChg chg="mod">
          <ac:chgData name="Cameron Gillingham" userId="8f4066eb-9880-4d46-b1eb-b79399df9aca" providerId="ADAL" clId="{4A1A38E0-DA2F-B048-95BC-4F3F59DC3B73}" dt="2024-09-26T18:38:34.761" v="1045" actId="20577"/>
          <ac:spMkLst>
            <pc:docMk/>
            <pc:sldMk cId="723665999" sldId="260"/>
            <ac:spMk id="2" creationId="{7F10F358-499A-DBC6-BD2C-B79F0682D026}"/>
          </ac:spMkLst>
        </pc:spChg>
      </pc:sldChg>
      <pc:sldChg chg="add del">
        <pc:chgData name="Cameron Gillingham" userId="8f4066eb-9880-4d46-b1eb-b79399df9aca" providerId="ADAL" clId="{4A1A38E0-DA2F-B048-95BC-4F3F59DC3B73}" dt="2024-09-26T18:36:54.374" v="1011" actId="2696"/>
        <pc:sldMkLst>
          <pc:docMk/>
          <pc:sldMk cId="1107943828" sldId="261"/>
        </pc:sldMkLst>
      </pc:sldChg>
      <pc:sldChg chg="addSp delSp modSp add mod">
        <pc:chgData name="Cameron Gillingham" userId="8f4066eb-9880-4d46-b1eb-b79399df9aca" providerId="ADAL" clId="{4A1A38E0-DA2F-B048-95BC-4F3F59DC3B73}" dt="2024-09-26T18:39:07.509" v="1093"/>
        <pc:sldMkLst>
          <pc:docMk/>
          <pc:sldMk cId="2893931758" sldId="261"/>
        </pc:sldMkLst>
        <pc:spChg chg="mod">
          <ac:chgData name="Cameron Gillingham" userId="8f4066eb-9880-4d46-b1eb-b79399df9aca" providerId="ADAL" clId="{4A1A38E0-DA2F-B048-95BC-4F3F59DC3B73}" dt="2024-09-26T18:38:41.723" v="1056" actId="20577"/>
          <ac:spMkLst>
            <pc:docMk/>
            <pc:sldMk cId="2893931758" sldId="261"/>
            <ac:spMk id="2" creationId="{A353EF9A-9C12-C3CA-8F45-FFD394F26766}"/>
          </ac:spMkLst>
        </pc:spChg>
        <pc:spChg chg="add del mod">
          <ac:chgData name="Cameron Gillingham" userId="8f4066eb-9880-4d46-b1eb-b79399df9aca" providerId="ADAL" clId="{4A1A38E0-DA2F-B048-95BC-4F3F59DC3B73}" dt="2024-09-26T18:39:07.509" v="1093"/>
          <ac:spMkLst>
            <pc:docMk/>
            <pc:sldMk cId="2893931758" sldId="261"/>
            <ac:spMk id="4" creationId="{EC5D0920-A227-1B18-D27C-C58B01289B98}"/>
          </ac:spMkLst>
        </pc:spChg>
      </pc:sldChg>
      <pc:sldChg chg="add del">
        <pc:chgData name="Cameron Gillingham" userId="8f4066eb-9880-4d46-b1eb-b79399df9aca" providerId="ADAL" clId="{4A1A38E0-DA2F-B048-95BC-4F3F59DC3B73}" dt="2024-09-26T18:36:55.211" v="1013" actId="2696"/>
        <pc:sldMkLst>
          <pc:docMk/>
          <pc:sldMk cId="2693056832" sldId="262"/>
        </pc:sldMkLst>
      </pc:sldChg>
      <pc:sldChg chg="modSp add mod">
        <pc:chgData name="Cameron Gillingham" userId="8f4066eb-9880-4d46-b1eb-b79399df9aca" providerId="ADAL" clId="{4A1A38E0-DA2F-B048-95BC-4F3F59DC3B73}" dt="2024-09-26T18:38:54.953" v="1076" actId="20577"/>
        <pc:sldMkLst>
          <pc:docMk/>
          <pc:sldMk cId="3766083520" sldId="262"/>
        </pc:sldMkLst>
        <pc:spChg chg="mod">
          <ac:chgData name="Cameron Gillingham" userId="8f4066eb-9880-4d46-b1eb-b79399df9aca" providerId="ADAL" clId="{4A1A38E0-DA2F-B048-95BC-4F3F59DC3B73}" dt="2024-09-26T18:38:54.953" v="1076" actId="20577"/>
          <ac:spMkLst>
            <pc:docMk/>
            <pc:sldMk cId="3766083520" sldId="262"/>
            <ac:spMk id="2" creationId="{D7A97716-A53E-F141-B5E5-7D15612BBCFD}"/>
          </ac:spMkLst>
        </pc:spChg>
      </pc:sldChg>
      <pc:sldChg chg="modSp add mod">
        <pc:chgData name="Cameron Gillingham" userId="8f4066eb-9880-4d46-b1eb-b79399df9aca" providerId="ADAL" clId="{4A1A38E0-DA2F-B048-95BC-4F3F59DC3B73}" dt="2024-09-26T18:39:03.934" v="1091" actId="20577"/>
        <pc:sldMkLst>
          <pc:docMk/>
          <pc:sldMk cId="3728273662" sldId="263"/>
        </pc:sldMkLst>
        <pc:spChg chg="mod">
          <ac:chgData name="Cameron Gillingham" userId="8f4066eb-9880-4d46-b1eb-b79399df9aca" providerId="ADAL" clId="{4A1A38E0-DA2F-B048-95BC-4F3F59DC3B73}" dt="2024-09-26T18:39:03.934" v="1091" actId="20577"/>
          <ac:spMkLst>
            <pc:docMk/>
            <pc:sldMk cId="3728273662" sldId="263"/>
            <ac:spMk id="2" creationId="{39C0B0FA-1F60-B84F-68BB-A3E629BC3275}"/>
          </ac:spMkLst>
        </pc:spChg>
      </pc:sldChg>
      <pc:sldChg chg="modNotesTx">
        <pc:chgData name="Cameron Gillingham" userId="8f4066eb-9880-4d46-b1eb-b79399df9aca" providerId="ADAL" clId="{4A1A38E0-DA2F-B048-95BC-4F3F59DC3B73}" dt="2024-09-27T21:50:46.453" v="1101" actId="20577"/>
        <pc:sldMkLst>
          <pc:docMk/>
          <pc:sldMk cId="99256563" sldId="265"/>
        </pc:sldMkLst>
      </pc:sldChg>
    </pc:docChg>
  </pc:docChgLst>
  <pc:docChgLst>
    <pc:chgData name="Tella Osler" userId="S::c0373310@camosun.ca::337b1e95-9cfe-4d37-94ff-5e8a5e2ed006" providerId="AD" clId="Web-{3BE78E40-1F4D-63CD-03D7-000DF8708D98}"/>
    <pc:docChg chg="modSld">
      <pc:chgData name="Tella Osler" userId="S::c0373310@camosun.ca::337b1e95-9cfe-4d37-94ff-5e8a5e2ed006" providerId="AD" clId="Web-{3BE78E40-1F4D-63CD-03D7-000DF8708D98}" dt="2024-09-26T21:14:58.009" v="11" actId="20577"/>
      <pc:docMkLst>
        <pc:docMk/>
      </pc:docMkLst>
      <pc:sldChg chg="modSp">
        <pc:chgData name="Tella Osler" userId="S::c0373310@camosun.ca::337b1e95-9cfe-4d37-94ff-5e8a5e2ed006" providerId="AD" clId="Web-{3BE78E40-1F4D-63CD-03D7-000DF8708D98}" dt="2024-09-26T21:14:58.009" v="11" actId="20577"/>
        <pc:sldMkLst>
          <pc:docMk/>
          <pc:sldMk cId="3807231833" sldId="258"/>
        </pc:sldMkLst>
        <pc:spChg chg="mod">
          <ac:chgData name="Tella Osler" userId="S::c0373310@camosun.ca::337b1e95-9cfe-4d37-94ff-5e8a5e2ed006" providerId="AD" clId="Web-{3BE78E40-1F4D-63CD-03D7-000DF8708D98}" dt="2024-09-26T21:14:58.009" v="11" actId="20577"/>
          <ac:spMkLst>
            <pc:docMk/>
            <pc:sldMk cId="3807231833" sldId="258"/>
            <ac:spMk id="2" creationId="{6FA5ACEA-4E71-2108-AC8F-61B3564595A0}"/>
          </ac:spMkLst>
        </pc:spChg>
      </pc:sldChg>
    </pc:docChg>
  </pc:docChgLst>
  <pc:docChgLst>
    <pc:chgData name="Aaron Huinink" userId="2fca7821-39a1-4a80-ac45-582114a23c79" providerId="ADAL" clId="{A4C8AECE-E242-4590-9986-44131B556EEF}"/>
    <pc:docChg chg="undo custSel addSld delSld modSld">
      <pc:chgData name="Aaron Huinink" userId="2fca7821-39a1-4a80-ac45-582114a23c79" providerId="ADAL" clId="{A4C8AECE-E242-4590-9986-44131B556EEF}" dt="2024-09-26T22:22:22.258" v="1229" actId="20577"/>
      <pc:docMkLst>
        <pc:docMk/>
      </pc:docMkLst>
      <pc:sldChg chg="modNotesTx">
        <pc:chgData name="Aaron Huinink" userId="2fca7821-39a1-4a80-ac45-582114a23c79" providerId="ADAL" clId="{A4C8AECE-E242-4590-9986-44131B556EEF}" dt="2024-09-26T21:40:27.209" v="7" actId="20577"/>
        <pc:sldMkLst>
          <pc:docMk/>
          <pc:sldMk cId="3807231833" sldId="258"/>
        </pc:sldMkLst>
      </pc:sldChg>
      <pc:sldChg chg="addSp delSp modSp mod modNotesTx">
        <pc:chgData name="Aaron Huinink" userId="2fca7821-39a1-4a80-ac45-582114a23c79" providerId="ADAL" clId="{A4C8AECE-E242-4590-9986-44131B556EEF}" dt="2024-09-26T22:05:28.491" v="161" actId="732"/>
        <pc:sldMkLst>
          <pc:docMk/>
          <pc:sldMk cId="723665999" sldId="260"/>
        </pc:sldMkLst>
        <pc:spChg chg="del mod">
          <ac:chgData name="Aaron Huinink" userId="2fca7821-39a1-4a80-ac45-582114a23c79" providerId="ADAL" clId="{A4C8AECE-E242-4590-9986-44131B556EEF}" dt="2024-09-26T21:41:18.748" v="25" actId="478"/>
          <ac:spMkLst>
            <pc:docMk/>
            <pc:sldMk cId="723665999" sldId="260"/>
            <ac:spMk id="2" creationId="{7F10F358-499A-DBC6-BD2C-B79F0682D026}"/>
          </ac:spMkLst>
        </pc:spChg>
        <pc:spChg chg="del">
          <ac:chgData name="Aaron Huinink" userId="2fca7821-39a1-4a80-ac45-582114a23c79" providerId="ADAL" clId="{A4C8AECE-E242-4590-9986-44131B556EEF}" dt="2024-09-26T21:41:18.748" v="25" actId="478"/>
          <ac:spMkLst>
            <pc:docMk/>
            <pc:sldMk cId="723665999" sldId="260"/>
            <ac:spMk id="3" creationId="{38D07B98-0FDF-1EF9-7816-DBB17D2CE76F}"/>
          </ac:spMkLst>
        </pc:spChg>
        <pc:spChg chg="add del mod topLvl">
          <ac:chgData name="Aaron Huinink" userId="2fca7821-39a1-4a80-ac45-582114a23c79" providerId="ADAL" clId="{A4C8AECE-E242-4590-9986-44131B556EEF}" dt="2024-09-26T21:43:31.386" v="86" actId="478"/>
          <ac:spMkLst>
            <pc:docMk/>
            <pc:sldMk cId="723665999" sldId="260"/>
            <ac:spMk id="6" creationId="{9C233CA5-2CF5-4613-8682-C865C5231639}"/>
          </ac:spMkLst>
        </pc:spChg>
        <pc:spChg chg="add del mod">
          <ac:chgData name="Aaron Huinink" userId="2fca7821-39a1-4a80-ac45-582114a23c79" providerId="ADAL" clId="{A4C8AECE-E242-4590-9986-44131B556EEF}" dt="2024-09-26T21:48:18.014" v="108"/>
          <ac:spMkLst>
            <pc:docMk/>
            <pc:sldMk cId="723665999" sldId="260"/>
            <ac:spMk id="7" creationId="{295FA07C-6ACC-4F71-9C8F-5609E311534C}"/>
          </ac:spMkLst>
        </pc:spChg>
        <pc:spChg chg="add mod">
          <ac:chgData name="Aaron Huinink" userId="2fca7821-39a1-4a80-ac45-582114a23c79" providerId="ADAL" clId="{A4C8AECE-E242-4590-9986-44131B556EEF}" dt="2024-09-26T21:48:50.458" v="147" actId="20577"/>
          <ac:spMkLst>
            <pc:docMk/>
            <pc:sldMk cId="723665999" sldId="260"/>
            <ac:spMk id="9" creationId="{B2DB3F36-2433-418C-811B-08504523B87E}"/>
          </ac:spMkLst>
        </pc:spChg>
        <pc:grpChg chg="add del mod">
          <ac:chgData name="Aaron Huinink" userId="2fca7821-39a1-4a80-ac45-582114a23c79" providerId="ADAL" clId="{A4C8AECE-E242-4590-9986-44131B556EEF}" dt="2024-09-26T21:43:31.386" v="86" actId="478"/>
          <ac:grpSpMkLst>
            <pc:docMk/>
            <pc:sldMk cId="723665999" sldId="260"/>
            <ac:grpSpMk id="4" creationId="{52AC80E5-0DBC-449A-AE82-96145DDA1526}"/>
          </ac:grpSpMkLst>
        </pc:grpChg>
        <pc:picChg chg="add mod topLvl modCrop">
          <ac:chgData name="Aaron Huinink" userId="2fca7821-39a1-4a80-ac45-582114a23c79" providerId="ADAL" clId="{A4C8AECE-E242-4590-9986-44131B556EEF}" dt="2024-09-26T22:05:28.491" v="161" actId="732"/>
          <ac:picMkLst>
            <pc:docMk/>
            <pc:sldMk cId="723665999" sldId="260"/>
            <ac:picMk id="5" creationId="{CAC9733F-CFE3-431C-90D7-7F126412C7A4}"/>
          </ac:picMkLst>
        </pc:picChg>
        <pc:picChg chg="add mod">
          <ac:chgData name="Aaron Huinink" userId="2fca7821-39a1-4a80-ac45-582114a23c79" providerId="ADAL" clId="{A4C8AECE-E242-4590-9986-44131B556EEF}" dt="2024-09-26T21:49:03.989" v="151" actId="1076"/>
          <ac:picMkLst>
            <pc:docMk/>
            <pc:sldMk cId="723665999" sldId="260"/>
            <ac:picMk id="1026" creationId="{FC224B5F-555E-44DA-AEF5-B7634C3594FE}"/>
          </ac:picMkLst>
        </pc:picChg>
      </pc:sldChg>
      <pc:sldChg chg="delSp modSp mod modNotesTx">
        <pc:chgData name="Aaron Huinink" userId="2fca7821-39a1-4a80-ac45-582114a23c79" providerId="ADAL" clId="{A4C8AECE-E242-4590-9986-44131B556EEF}" dt="2024-09-26T21:41:08.936" v="23" actId="20577"/>
        <pc:sldMkLst>
          <pc:docMk/>
          <pc:sldMk cId="3766083520" sldId="262"/>
        </pc:sldMkLst>
        <pc:spChg chg="del mod">
          <ac:chgData name="Aaron Huinink" userId="2fca7821-39a1-4a80-ac45-582114a23c79" providerId="ADAL" clId="{A4C8AECE-E242-4590-9986-44131B556EEF}" dt="2024-09-26T21:41:05.483" v="13" actId="478"/>
          <ac:spMkLst>
            <pc:docMk/>
            <pc:sldMk cId="3766083520" sldId="262"/>
            <ac:spMk id="2" creationId="{D7A97716-A53E-F141-B5E5-7D15612BBCFD}"/>
          </ac:spMkLst>
        </pc:spChg>
        <pc:spChg chg="del">
          <ac:chgData name="Aaron Huinink" userId="2fca7821-39a1-4a80-ac45-582114a23c79" providerId="ADAL" clId="{A4C8AECE-E242-4590-9986-44131B556EEF}" dt="2024-09-26T21:41:04.092" v="12" actId="478"/>
          <ac:spMkLst>
            <pc:docMk/>
            <pc:sldMk cId="3766083520" sldId="262"/>
            <ac:spMk id="3" creationId="{8A3E4FA9-C429-429A-C570-3BDD35B742D4}"/>
          </ac:spMkLst>
        </pc:spChg>
      </pc:sldChg>
      <pc:sldChg chg="new del">
        <pc:chgData name="Aaron Huinink" userId="2fca7821-39a1-4a80-ac45-582114a23c79" providerId="ADAL" clId="{A4C8AECE-E242-4590-9986-44131B556EEF}" dt="2024-09-26T21:41:34.092" v="35" actId="680"/>
        <pc:sldMkLst>
          <pc:docMk/>
          <pc:sldMk cId="350111048" sldId="264"/>
        </pc:sldMkLst>
      </pc:sldChg>
      <pc:sldChg chg="addSp delSp modSp add mod modNotesTx">
        <pc:chgData name="Aaron Huinink" userId="2fca7821-39a1-4a80-ac45-582114a23c79" providerId="ADAL" clId="{A4C8AECE-E242-4590-9986-44131B556EEF}" dt="2024-09-26T22:22:22.258" v="1229" actId="20577"/>
        <pc:sldMkLst>
          <pc:docMk/>
          <pc:sldMk cId="3340688741" sldId="264"/>
        </pc:sldMkLst>
        <pc:spChg chg="add del mod">
          <ac:chgData name="Aaron Huinink" userId="2fca7821-39a1-4a80-ac45-582114a23c79" providerId="ADAL" clId="{A4C8AECE-E242-4590-9986-44131B556EEF}" dt="2024-09-26T22:10:12.939" v="272" actId="478"/>
          <ac:spMkLst>
            <pc:docMk/>
            <pc:sldMk cId="3340688741" sldId="264"/>
            <ac:spMk id="4" creationId="{123DCFEF-B96E-4B77-8DF8-769CB2FF87FC}"/>
          </ac:spMkLst>
        </pc:spChg>
        <pc:spChg chg="add del mod">
          <ac:chgData name="Aaron Huinink" userId="2fca7821-39a1-4a80-ac45-582114a23c79" providerId="ADAL" clId="{A4C8AECE-E242-4590-9986-44131B556EEF}" dt="2024-09-26T22:09:19.736" v="190"/>
          <ac:spMkLst>
            <pc:docMk/>
            <pc:sldMk cId="3340688741" sldId="264"/>
            <ac:spMk id="8" creationId="{37FC765E-A0EA-44E7-848C-8D396F8F1A84}"/>
          </ac:spMkLst>
        </pc:spChg>
        <pc:spChg chg="add mod">
          <ac:chgData name="Aaron Huinink" userId="2fca7821-39a1-4a80-ac45-582114a23c79" providerId="ADAL" clId="{A4C8AECE-E242-4590-9986-44131B556EEF}" dt="2024-09-26T22:18:31.921" v="731" actId="1076"/>
          <ac:spMkLst>
            <pc:docMk/>
            <pc:sldMk cId="3340688741" sldId="264"/>
            <ac:spMk id="9" creationId="{DFD21FFE-3DB8-4435-9AFF-56646C76E47E}"/>
          </ac:spMkLst>
        </pc:spChg>
        <pc:spChg chg="add mod">
          <ac:chgData name="Aaron Huinink" userId="2fca7821-39a1-4a80-ac45-582114a23c79" providerId="ADAL" clId="{A4C8AECE-E242-4590-9986-44131B556EEF}" dt="2024-09-26T22:18:31.921" v="731" actId="1076"/>
          <ac:spMkLst>
            <pc:docMk/>
            <pc:sldMk cId="3340688741" sldId="264"/>
            <ac:spMk id="10" creationId="{FFC1B370-E8F0-49BF-BB71-580E24CB1D7C}"/>
          </ac:spMkLst>
        </pc:spChg>
        <pc:spChg chg="add del mod">
          <ac:chgData name="Aaron Huinink" userId="2fca7821-39a1-4a80-ac45-582114a23c79" providerId="ADAL" clId="{A4C8AECE-E242-4590-9986-44131B556EEF}" dt="2024-09-26T22:10:48.095" v="296" actId="478"/>
          <ac:spMkLst>
            <pc:docMk/>
            <pc:sldMk cId="3340688741" sldId="264"/>
            <ac:spMk id="11" creationId="{C3B190AB-4EE5-4A2C-93C4-EEDEAB9E582B}"/>
          </ac:spMkLst>
        </pc:spChg>
        <pc:spChg chg="add mod">
          <ac:chgData name="Aaron Huinink" userId="2fca7821-39a1-4a80-ac45-582114a23c79" providerId="ADAL" clId="{A4C8AECE-E242-4590-9986-44131B556EEF}" dt="2024-09-26T22:18:31.921" v="731" actId="1076"/>
          <ac:spMkLst>
            <pc:docMk/>
            <pc:sldMk cId="3340688741" sldId="264"/>
            <ac:spMk id="12" creationId="{DEF71F29-080B-477A-B9DC-47DDC3C1D647}"/>
          </ac:spMkLst>
        </pc:spChg>
        <pc:spChg chg="add mod">
          <ac:chgData name="Aaron Huinink" userId="2fca7821-39a1-4a80-ac45-582114a23c79" providerId="ADAL" clId="{A4C8AECE-E242-4590-9986-44131B556EEF}" dt="2024-09-26T22:18:31.921" v="731" actId="1076"/>
          <ac:spMkLst>
            <pc:docMk/>
            <pc:sldMk cId="3340688741" sldId="264"/>
            <ac:spMk id="16" creationId="{1C5E1F7B-3817-4E80-9562-28E784F98E03}"/>
          </ac:spMkLst>
        </pc:spChg>
        <pc:spChg chg="add mod">
          <ac:chgData name="Aaron Huinink" userId="2fca7821-39a1-4a80-ac45-582114a23c79" providerId="ADAL" clId="{A4C8AECE-E242-4590-9986-44131B556EEF}" dt="2024-09-26T22:18:31.921" v="731" actId="1076"/>
          <ac:spMkLst>
            <pc:docMk/>
            <pc:sldMk cId="3340688741" sldId="264"/>
            <ac:spMk id="17" creationId="{DE67D6ED-C6E4-4BDF-BBD7-6C286B23C45A}"/>
          </ac:spMkLst>
        </pc:spChg>
        <pc:spChg chg="add mod">
          <ac:chgData name="Aaron Huinink" userId="2fca7821-39a1-4a80-ac45-582114a23c79" providerId="ADAL" clId="{A4C8AECE-E242-4590-9986-44131B556EEF}" dt="2024-09-26T22:22:22.258" v="1229" actId="20577"/>
          <ac:spMkLst>
            <pc:docMk/>
            <pc:sldMk cId="3340688741" sldId="264"/>
            <ac:spMk id="18" creationId="{EE061AA8-6439-4957-B885-F654884379B2}"/>
          </ac:spMkLst>
        </pc:spChg>
        <pc:picChg chg="add mod">
          <ac:chgData name="Aaron Huinink" userId="2fca7821-39a1-4a80-ac45-582114a23c79" providerId="ADAL" clId="{A4C8AECE-E242-4590-9986-44131B556EEF}" dt="2024-09-26T22:18:31.921" v="731" actId="1076"/>
          <ac:picMkLst>
            <pc:docMk/>
            <pc:sldMk cId="3340688741" sldId="264"/>
            <ac:picMk id="3" creationId="{0F09504A-88E8-44DF-AE68-02A305BFFDA1}"/>
          </ac:picMkLst>
        </pc:picChg>
        <pc:picChg chg="add mod">
          <ac:chgData name="Aaron Huinink" userId="2fca7821-39a1-4a80-ac45-582114a23c79" providerId="ADAL" clId="{A4C8AECE-E242-4590-9986-44131B556EEF}" dt="2024-09-26T22:18:31.921" v="731" actId="1076"/>
          <ac:picMkLst>
            <pc:docMk/>
            <pc:sldMk cId="3340688741" sldId="264"/>
            <ac:picMk id="5" creationId="{6D8FF4F0-E3CA-411A-8240-87112726321B}"/>
          </ac:picMkLst>
        </pc:picChg>
        <pc:picChg chg="add mod">
          <ac:chgData name="Aaron Huinink" userId="2fca7821-39a1-4a80-ac45-582114a23c79" providerId="ADAL" clId="{A4C8AECE-E242-4590-9986-44131B556EEF}" dt="2024-09-26T22:18:31.921" v="731" actId="1076"/>
          <ac:picMkLst>
            <pc:docMk/>
            <pc:sldMk cId="3340688741" sldId="264"/>
            <ac:picMk id="13" creationId="{4BA2EA37-E7B9-4F99-9742-918A34462049}"/>
          </ac:picMkLst>
        </pc:picChg>
        <pc:picChg chg="add mod">
          <ac:chgData name="Aaron Huinink" userId="2fca7821-39a1-4a80-ac45-582114a23c79" providerId="ADAL" clId="{A4C8AECE-E242-4590-9986-44131B556EEF}" dt="2024-09-26T22:18:31.921" v="731" actId="1076"/>
          <ac:picMkLst>
            <pc:docMk/>
            <pc:sldMk cId="3340688741" sldId="264"/>
            <ac:picMk id="14" creationId="{48FBB7D2-0365-4E09-BDAF-2359A5EFA649}"/>
          </ac:picMkLst>
        </pc:picChg>
        <pc:picChg chg="add del mod">
          <ac:chgData name="Aaron Huinink" userId="2fca7821-39a1-4a80-ac45-582114a23c79" providerId="ADAL" clId="{A4C8AECE-E242-4590-9986-44131B556EEF}" dt="2024-09-26T21:58:51.115" v="154" actId="478"/>
          <ac:picMkLst>
            <pc:docMk/>
            <pc:sldMk cId="3340688741" sldId="264"/>
            <ac:picMk id="2050" creationId="{CE5127E4-C774-48BC-9FA3-76E7CADC74E3}"/>
          </ac:picMkLst>
        </pc:picChg>
        <pc:cxnChg chg="add mod">
          <ac:chgData name="Aaron Huinink" userId="2fca7821-39a1-4a80-ac45-582114a23c79" providerId="ADAL" clId="{A4C8AECE-E242-4590-9986-44131B556EEF}" dt="2024-09-26T22:18:31.921" v="731" actId="1076"/>
          <ac:cxnSpMkLst>
            <pc:docMk/>
            <pc:sldMk cId="3340688741" sldId="264"/>
            <ac:cxnSpMk id="7" creationId="{07A3C438-BD03-43C8-8971-16054B434F19}"/>
          </ac:cxnSpMkLst>
        </pc:cxnChg>
      </pc:sldChg>
      <pc:sldChg chg="new del">
        <pc:chgData name="Aaron Huinink" userId="2fca7821-39a1-4a80-ac45-582114a23c79" providerId="ADAL" clId="{A4C8AECE-E242-4590-9986-44131B556EEF}" dt="2024-09-26T21:41:40.842" v="37" actId="680"/>
        <pc:sldMkLst>
          <pc:docMk/>
          <pc:sldMk cId="3642934568"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6FFE3-5D9A-412A-A8E5-217CCFCADD48}" type="datetimeFigureOut">
              <a:rPr lang="en-US" smtClean="0"/>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66B28-9C34-47AB-8C87-C17A5AFCEDFE}" type="slidenum">
              <a:rPr lang="en-US" smtClean="0"/>
              <a:t>‹#›</a:t>
            </a:fld>
            <a:endParaRPr lang="en-US"/>
          </a:p>
        </p:txBody>
      </p:sp>
    </p:spTree>
    <p:extLst>
      <p:ext uri="{BB962C8B-B14F-4D97-AF65-F5344CB8AC3E}">
        <p14:creationId xmlns:p14="http://schemas.microsoft.com/office/powerpoint/2010/main" val="517063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hasingsummits.com/hike-in-jean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hasingsummits.com/hike-in-jean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hlinkClick r:id="rId3"/>
            </a:endParaRPr>
          </a:p>
          <a:p>
            <a:r>
              <a:rPr lang="en-CA">
                <a:hlinkClick r:id="rId3"/>
              </a:rPr>
              <a:t>Is It OK To Hike In Jeans? (&gt;800 Hikers Weigh In!) - Chasing Summits</a:t>
            </a:r>
            <a:endParaRPr lang="en-CA"/>
          </a:p>
          <a:p>
            <a:endParaRPr lang="en-US"/>
          </a:p>
        </p:txBody>
      </p:sp>
      <p:sp>
        <p:nvSpPr>
          <p:cNvPr id="4" name="Slide Number Placeholder 3"/>
          <p:cNvSpPr>
            <a:spLocks noGrp="1"/>
          </p:cNvSpPr>
          <p:nvPr>
            <p:ph type="sldNum" sz="quarter" idx="5"/>
          </p:nvPr>
        </p:nvSpPr>
        <p:spPr/>
        <p:txBody>
          <a:bodyPr/>
          <a:lstStyle/>
          <a:p>
            <a:fld id="{2A04F457-D4CE-45E0-BCC6-A7F783C06E76}" type="slidenum">
              <a:rPr lang="en-US" smtClean="0"/>
              <a:t>2</a:t>
            </a:fld>
            <a:endParaRPr lang="en-US"/>
          </a:p>
        </p:txBody>
      </p:sp>
    </p:spTree>
    <p:extLst>
      <p:ext uri="{BB962C8B-B14F-4D97-AF65-F5344CB8AC3E}">
        <p14:creationId xmlns:p14="http://schemas.microsoft.com/office/powerpoint/2010/main" val="84446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hlinkClick r:id="rId3"/>
            </a:endParaRPr>
          </a:p>
          <a:p>
            <a:r>
              <a:rPr lang="en-CA">
                <a:hlinkClick r:id="rId3"/>
              </a:rPr>
              <a:t>Is It OK To Hike In Jeans? (&gt;800 Hikers Weigh In!) - Chasing Summits</a:t>
            </a:r>
            <a:endParaRPr lang="en-CA"/>
          </a:p>
          <a:p>
            <a:endParaRPr lang="en-US"/>
          </a:p>
        </p:txBody>
      </p:sp>
      <p:sp>
        <p:nvSpPr>
          <p:cNvPr id="4" name="Slide Number Placeholder 3"/>
          <p:cNvSpPr>
            <a:spLocks noGrp="1"/>
          </p:cNvSpPr>
          <p:nvPr>
            <p:ph type="sldNum" sz="quarter" idx="5"/>
          </p:nvPr>
        </p:nvSpPr>
        <p:spPr/>
        <p:txBody>
          <a:bodyPr/>
          <a:lstStyle/>
          <a:p>
            <a:fld id="{2A04F457-D4CE-45E0-BCC6-A7F783C06E76}" type="slidenum">
              <a:rPr lang="en-US" smtClean="0"/>
              <a:t>14</a:t>
            </a:fld>
            <a:endParaRPr lang="en-US"/>
          </a:p>
        </p:txBody>
      </p:sp>
    </p:spTree>
    <p:extLst>
      <p:ext uri="{BB962C8B-B14F-4D97-AF65-F5344CB8AC3E}">
        <p14:creationId xmlns:p14="http://schemas.microsoft.com/office/powerpoint/2010/main" val="24501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Team</a:t>
            </a:r>
          </a:p>
        </p:txBody>
      </p:sp>
      <p:sp>
        <p:nvSpPr>
          <p:cNvPr id="4" name="Slide Number Placeholder 3"/>
          <p:cNvSpPr>
            <a:spLocks noGrp="1"/>
          </p:cNvSpPr>
          <p:nvPr>
            <p:ph type="sldNum" sz="quarter" idx="5"/>
          </p:nvPr>
        </p:nvSpPr>
        <p:spPr/>
        <p:txBody>
          <a:bodyPr/>
          <a:lstStyle/>
          <a:p>
            <a:fld id="{2A04F457-D4CE-45E0-BCC6-A7F783C06E76}" type="slidenum">
              <a:rPr lang="en-US" smtClean="0"/>
              <a:t>3</a:t>
            </a:fld>
            <a:endParaRPr lang="en-US"/>
          </a:p>
        </p:txBody>
      </p:sp>
    </p:spTree>
    <p:extLst>
      <p:ext uri="{BB962C8B-B14F-4D97-AF65-F5344CB8AC3E}">
        <p14:creationId xmlns:p14="http://schemas.microsoft.com/office/powerpoint/2010/main" val="99099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Aptos" panose="020B0004020202020204" pitchFamily="34" charset="0"/>
              </a:rPr>
              <a:t>We are designing a LoRa-capable digital radio (</a:t>
            </a:r>
            <a:r>
              <a:rPr lang="en-CA" sz="1800">
                <a:effectLst/>
                <a:latin typeface="Aptos,Italic"/>
              </a:rPr>
              <a:t>Petal) </a:t>
            </a:r>
            <a:r>
              <a:rPr lang="en-CA" sz="1800">
                <a:effectLst/>
                <a:latin typeface="Aptos" panose="020B0004020202020204" pitchFamily="34" charset="0"/>
              </a:rPr>
              <a:t>and a full-stack repeater network solution called </a:t>
            </a:r>
            <a:r>
              <a:rPr lang="en-CA" sz="1800" err="1">
                <a:effectLst/>
                <a:latin typeface="Aptos" panose="020B0004020202020204" pitchFamily="34" charset="0"/>
              </a:rPr>
              <a:t>AVAlink</a:t>
            </a:r>
            <a:r>
              <a:rPr lang="en-CA" sz="1800">
                <a:effectLst/>
                <a:latin typeface="Aptos" panose="020B0004020202020204" pitchFamily="34" charset="0"/>
              </a:rPr>
              <a:t>. Instead of requiring users to have an expensive satellite device, our repeaters will host a browser-based web application so that anyone with a smartphone can access the network. Users will send messages via the </a:t>
            </a:r>
            <a:r>
              <a:rPr lang="en-CA" sz="1800" err="1">
                <a:effectLst/>
                <a:latin typeface="Aptos" panose="020B0004020202020204" pitchFamily="34" charset="0"/>
              </a:rPr>
              <a:t>Avalink</a:t>
            </a:r>
            <a:r>
              <a:rPr lang="en-CA" sz="1800">
                <a:effectLst/>
                <a:latin typeface="Aptos" panose="020B0004020202020204" pitchFamily="34" charset="0"/>
              </a:rPr>
              <a:t> web application which will be transmitted along the mesh network and accessible by other users. In the future, we hope to integrate our network with existing emergency services, like search and rescue and 911. </a:t>
            </a:r>
            <a:endParaRPr lang="en-CA"/>
          </a:p>
          <a:p>
            <a:endParaRPr lang="en-US"/>
          </a:p>
        </p:txBody>
      </p:sp>
      <p:sp>
        <p:nvSpPr>
          <p:cNvPr id="4" name="Slide Number Placeholder 3"/>
          <p:cNvSpPr>
            <a:spLocks noGrp="1"/>
          </p:cNvSpPr>
          <p:nvPr>
            <p:ph type="sldNum" sz="quarter" idx="5"/>
          </p:nvPr>
        </p:nvSpPr>
        <p:spPr/>
        <p:txBody>
          <a:bodyPr/>
          <a:lstStyle/>
          <a:p>
            <a:fld id="{22466B28-9C34-47AB-8C87-C17A5AFCEDFE}" type="slidenum">
              <a:rPr lang="en-US" smtClean="0"/>
              <a:t>7</a:t>
            </a:fld>
            <a:endParaRPr lang="en-US"/>
          </a:p>
        </p:txBody>
      </p:sp>
    </p:spTree>
    <p:extLst>
      <p:ext uri="{BB962C8B-B14F-4D97-AF65-F5344CB8AC3E}">
        <p14:creationId xmlns:p14="http://schemas.microsoft.com/office/powerpoint/2010/main" val="22761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LoRa Mesh Network</a:t>
            </a:r>
          </a:p>
          <a:p>
            <a:endParaRPr lang="en-US"/>
          </a:p>
          <a:p>
            <a:r>
              <a:rPr lang="en-US"/>
              <a:t>So what is a mesh network?</a:t>
            </a:r>
          </a:p>
          <a:p>
            <a:endParaRPr lang="en-US"/>
          </a:p>
        </p:txBody>
      </p:sp>
      <p:sp>
        <p:nvSpPr>
          <p:cNvPr id="4" name="Slide Number Placeholder 3"/>
          <p:cNvSpPr>
            <a:spLocks noGrp="1"/>
          </p:cNvSpPr>
          <p:nvPr>
            <p:ph type="sldNum" sz="quarter" idx="5"/>
          </p:nvPr>
        </p:nvSpPr>
        <p:spPr/>
        <p:txBody>
          <a:bodyPr/>
          <a:lstStyle/>
          <a:p>
            <a:fld id="{2A04F457-D4CE-45E0-BCC6-A7F783C06E76}" type="slidenum">
              <a:rPr lang="en-US" smtClean="0"/>
              <a:t>8</a:t>
            </a:fld>
            <a:endParaRPr lang="en-US"/>
          </a:p>
        </p:txBody>
      </p:sp>
    </p:spTree>
    <p:extLst>
      <p:ext uri="{BB962C8B-B14F-4D97-AF65-F5344CB8AC3E}">
        <p14:creationId xmlns:p14="http://schemas.microsoft.com/office/powerpoint/2010/main" val="299944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will it work: The user will connect to our </a:t>
            </a:r>
            <a:r>
              <a:rPr lang="en-US" err="1"/>
              <a:t>wifi</a:t>
            </a:r>
            <a:r>
              <a:rPr lang="en-US"/>
              <a:t> network hosted by a node. They will scan a QR code, launching the </a:t>
            </a:r>
            <a:r>
              <a:rPr lang="en-US" err="1"/>
              <a:t>AVAlink</a:t>
            </a:r>
            <a:r>
              <a:rPr lang="en-US"/>
              <a:t> webapp. No configuration, no need to make an account, just a simple messenger allowing users to communicate with other nodes or send an SOS alert in the event of an emergency. This design achieves our goal for everyone to intuitively understand how to use our platform without it having unnecessary feature bloat. </a:t>
            </a:r>
          </a:p>
        </p:txBody>
      </p:sp>
      <p:sp>
        <p:nvSpPr>
          <p:cNvPr id="4" name="Slide Number Placeholder 3"/>
          <p:cNvSpPr>
            <a:spLocks noGrp="1"/>
          </p:cNvSpPr>
          <p:nvPr>
            <p:ph type="sldNum" sz="quarter" idx="5"/>
          </p:nvPr>
        </p:nvSpPr>
        <p:spPr/>
        <p:txBody>
          <a:bodyPr/>
          <a:lstStyle/>
          <a:p>
            <a:fld id="{22466B28-9C34-47AB-8C87-C17A5AFCEDFE}" type="slidenum">
              <a:rPr lang="en-US" smtClean="0"/>
              <a:t>9</a:t>
            </a:fld>
            <a:endParaRPr lang="en-US"/>
          </a:p>
        </p:txBody>
      </p:sp>
    </p:spTree>
    <p:extLst>
      <p:ext uri="{BB962C8B-B14F-4D97-AF65-F5344CB8AC3E}">
        <p14:creationId xmlns:p14="http://schemas.microsoft.com/office/powerpoint/2010/main" val="1474709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Hardware</a:t>
            </a:r>
          </a:p>
          <a:p>
            <a:endParaRPr lang="en-US"/>
          </a:p>
          <a:p>
            <a:pPr marL="0" indent="0">
              <a:buFontTx/>
              <a:buNone/>
            </a:pPr>
            <a:r>
              <a:rPr lang="en-US"/>
              <a:t>The petal nodes will be built using robust and efficient hardware. The local </a:t>
            </a:r>
            <a:r>
              <a:rPr lang="en-US" err="1"/>
              <a:t>wifinetwork</a:t>
            </a:r>
            <a:r>
              <a:rPr lang="en-US"/>
              <a:t> will be hosted by an esp32 s3 module which doubles as our microprocessor. WE chose this because it is </a:t>
            </a:r>
            <a:r>
              <a:rPr lang="en-US" err="1"/>
              <a:t>wifi</a:t>
            </a:r>
            <a:r>
              <a:rPr lang="en-US"/>
              <a:t> capable, has plenty of </a:t>
            </a:r>
            <a:r>
              <a:rPr lang="en-US" err="1"/>
              <a:t>gpios</a:t>
            </a:r>
            <a:r>
              <a:rPr lang="en-US"/>
              <a:t>, and its dual core architecture gives us plenty of processing capability for a low financial and power </a:t>
            </a:r>
            <a:r>
              <a:rPr lang="en-US" err="1"/>
              <a:t>pricetag</a:t>
            </a:r>
            <a:r>
              <a:rPr lang="en-US"/>
              <a:t>. An SD card will hold the web application files and chat logs, while The digital radio side will be handled by a </a:t>
            </a:r>
            <a:r>
              <a:rPr lang="en-US" err="1"/>
              <a:t>Semtech</a:t>
            </a:r>
            <a:r>
              <a:rPr lang="en-US"/>
              <a:t> LoRa transceiver which is the standard of choice for LoRa and IoT devices. We’ve also designed a low cost, high efficiency power supply that accommodates a wide range of battery and solar configurations.</a:t>
            </a:r>
          </a:p>
        </p:txBody>
      </p:sp>
      <p:sp>
        <p:nvSpPr>
          <p:cNvPr id="4" name="Slide Number Placeholder 3"/>
          <p:cNvSpPr>
            <a:spLocks noGrp="1"/>
          </p:cNvSpPr>
          <p:nvPr>
            <p:ph type="sldNum" sz="quarter" idx="5"/>
          </p:nvPr>
        </p:nvSpPr>
        <p:spPr/>
        <p:txBody>
          <a:bodyPr/>
          <a:lstStyle/>
          <a:p>
            <a:fld id="{2A04F457-D4CE-45E0-BCC6-A7F783C06E76}" type="slidenum">
              <a:rPr lang="en-US" smtClean="0"/>
              <a:t>10</a:t>
            </a:fld>
            <a:endParaRPr lang="en-US"/>
          </a:p>
        </p:txBody>
      </p:sp>
    </p:spTree>
    <p:extLst>
      <p:ext uri="{BB962C8B-B14F-4D97-AF65-F5344CB8AC3E}">
        <p14:creationId xmlns:p14="http://schemas.microsoft.com/office/powerpoint/2010/main" val="576292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Software/Firmware</a:t>
            </a:r>
          </a:p>
          <a:p>
            <a:endParaRPr lang="en-US"/>
          </a:p>
          <a:p>
            <a:r>
              <a:rPr lang="en-US"/>
              <a:t>This is a high level diagram of the Software and Firmware architecture we will be using. We are going to use the </a:t>
            </a:r>
            <a:r>
              <a:rPr lang="en-US" err="1"/>
              <a:t>Blazor</a:t>
            </a:r>
            <a:r>
              <a:rPr lang="en-US"/>
              <a:t> platform to develop a Web application because it can be served by the microprocessor as a web assembly file. This will offload the computing power to the user’s smartphone instead of the microprocessor. We have chosen to use the RUST programming language for our embedded development because of its memory safety, easy to use tooling and high performance.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Rust logo - https://rustacean.net</a:t>
            </a:r>
          </a:p>
          <a:p>
            <a:endParaRPr lang="en-US"/>
          </a:p>
        </p:txBody>
      </p:sp>
      <p:sp>
        <p:nvSpPr>
          <p:cNvPr id="4" name="Slide Number Placeholder 3"/>
          <p:cNvSpPr>
            <a:spLocks noGrp="1"/>
          </p:cNvSpPr>
          <p:nvPr>
            <p:ph type="sldNum" sz="quarter" idx="5"/>
          </p:nvPr>
        </p:nvSpPr>
        <p:spPr/>
        <p:txBody>
          <a:bodyPr/>
          <a:lstStyle/>
          <a:p>
            <a:fld id="{22466B28-9C34-47AB-8C87-C17A5AFCEDFE}" type="slidenum">
              <a:rPr lang="en-US" smtClean="0"/>
              <a:t>11</a:t>
            </a:fld>
            <a:endParaRPr lang="en-US"/>
          </a:p>
        </p:txBody>
      </p:sp>
    </p:spTree>
    <p:extLst>
      <p:ext uri="{BB962C8B-B14F-4D97-AF65-F5344CB8AC3E}">
        <p14:creationId xmlns:p14="http://schemas.microsoft.com/office/powerpoint/2010/main" val="110156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Target Market </a:t>
            </a:r>
            <a:br>
              <a:rPr lang="en-US"/>
            </a:br>
            <a:endParaRPr lang="en-US"/>
          </a:p>
          <a:p>
            <a:r>
              <a:rPr lang="en-US"/>
              <a:t>We aim to target established organizations that oversee remote areas and see a large volume of casual visitors. Our design can be implemented in Provincial or National Parks, high traffic hiking trails, field work operations, or recreation areas outside cellular service. </a:t>
            </a:r>
          </a:p>
          <a:p>
            <a:endParaRPr lang="en-US"/>
          </a:p>
        </p:txBody>
      </p:sp>
      <p:sp>
        <p:nvSpPr>
          <p:cNvPr id="4" name="Slide Number Placeholder 3"/>
          <p:cNvSpPr>
            <a:spLocks noGrp="1"/>
          </p:cNvSpPr>
          <p:nvPr>
            <p:ph type="sldNum" sz="quarter" idx="5"/>
          </p:nvPr>
        </p:nvSpPr>
        <p:spPr/>
        <p:txBody>
          <a:bodyPr/>
          <a:lstStyle/>
          <a:p>
            <a:fld id="{2A04F457-D4CE-45E0-BCC6-A7F783C06E76}" type="slidenum">
              <a:rPr lang="en-US" smtClean="0"/>
              <a:t>12</a:t>
            </a:fld>
            <a:endParaRPr lang="en-US"/>
          </a:p>
        </p:txBody>
      </p:sp>
    </p:spTree>
    <p:extLst>
      <p:ext uri="{BB962C8B-B14F-4D97-AF65-F5344CB8AC3E}">
        <p14:creationId xmlns:p14="http://schemas.microsoft.com/office/powerpoint/2010/main" val="1685011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FINANCIALS</a:t>
            </a:r>
          </a:p>
          <a:p>
            <a:endParaRPr lang="en-CA"/>
          </a:p>
          <a:p>
            <a:r>
              <a:rPr lang="en-CA"/>
              <a:t>Now imagine for a moment that you run a nature tourism outfit. </a:t>
            </a:r>
          </a:p>
          <a:p>
            <a:r>
              <a:rPr lang="en-CA"/>
              <a:t>	- safe, accessible without compromising the experience</a:t>
            </a:r>
          </a:p>
          <a:p>
            <a:r>
              <a:rPr lang="en-CA"/>
              <a:t>	- cell phones are a no go</a:t>
            </a:r>
          </a:p>
          <a:p>
            <a:endParaRPr lang="en-CA"/>
          </a:p>
          <a:p>
            <a:r>
              <a:rPr lang="en-CA"/>
              <a:t>For $700 you could purchase  a single in reach with 5 months of service</a:t>
            </a:r>
          </a:p>
          <a:p>
            <a:r>
              <a:rPr lang="en-CA"/>
              <a:t>- Covers only a single person</a:t>
            </a:r>
          </a:p>
          <a:p>
            <a:endParaRPr lang="en-CA"/>
          </a:p>
          <a:p>
            <a:r>
              <a:rPr lang="en-CA"/>
              <a:t>Or, based on our budget</a:t>
            </a:r>
          </a:p>
          <a:p>
            <a:r>
              <a:rPr lang="en-CA"/>
              <a:t>You could produce 9 nodes</a:t>
            </a:r>
          </a:p>
          <a:p>
            <a:pPr marL="171450" indent="-171450">
              <a:buFontTx/>
              <a:buChar char="-"/>
            </a:pPr>
            <a:r>
              <a:rPr lang="en-CA"/>
              <a:t>Anyone can use it</a:t>
            </a:r>
          </a:p>
          <a:p>
            <a:pPr marL="171450" indent="-171450">
              <a:buFontTx/>
              <a:buChar char="-"/>
            </a:pPr>
            <a:r>
              <a:rPr lang="en-CA"/>
              <a:t>Large coverage area.</a:t>
            </a:r>
          </a:p>
          <a:p>
            <a:pPr marL="171450" indent="-171450">
              <a:buFontTx/>
              <a:buChar char="-"/>
            </a:pPr>
            <a:endParaRPr lang="en-CA"/>
          </a:p>
          <a:p>
            <a:pPr marL="171450" indent="-171450">
              <a:buFontTx/>
              <a:buChar char="-"/>
            </a:pPr>
            <a:r>
              <a:rPr lang="en-CA"/>
              <a:t>Lower operating costs</a:t>
            </a:r>
          </a:p>
          <a:p>
            <a:pPr marL="171450" indent="-171450">
              <a:buFontTx/>
              <a:buChar char="-"/>
            </a:pPr>
            <a:r>
              <a:rPr lang="en-CA"/>
              <a:t>Lower latency</a:t>
            </a:r>
          </a:p>
          <a:p>
            <a:pPr marL="0" indent="0">
              <a:buFontTx/>
              <a:buNone/>
            </a:pPr>
            <a:endParaRPr lang="en-CA"/>
          </a:p>
          <a:p>
            <a:pPr marL="0" indent="0">
              <a:buFontTx/>
              <a:buNone/>
            </a:pPr>
            <a:r>
              <a:rPr lang="en-CA"/>
              <a:t>We expect prototype to cost around $50/unit, but we hope to shave that down to around $30 once in production</a:t>
            </a:r>
          </a:p>
          <a:p>
            <a:pPr marL="0" indent="0">
              <a:buFontTx/>
              <a:buNone/>
            </a:pPr>
            <a:r>
              <a:rPr lang="en-CA"/>
              <a:t> - no more specialty modules</a:t>
            </a:r>
          </a:p>
          <a:p>
            <a:pPr marL="0" indent="0">
              <a:buFontTx/>
              <a:buNone/>
            </a:pPr>
            <a:endParaRPr lang="en-CA"/>
          </a:p>
          <a:p>
            <a:pPr marL="0" indent="0">
              <a:buFontTx/>
              <a:buNone/>
            </a:pPr>
            <a:r>
              <a:rPr lang="en-CA"/>
              <a:t>Depending on solar and battery requirements, </a:t>
            </a:r>
          </a:p>
          <a:p>
            <a:pPr marL="0" indent="0">
              <a:buFontTx/>
              <a:buNone/>
            </a:pPr>
            <a:endParaRPr lang="en-CA"/>
          </a:p>
        </p:txBody>
      </p:sp>
      <p:sp>
        <p:nvSpPr>
          <p:cNvPr id="4" name="Slide Number Placeholder 3"/>
          <p:cNvSpPr>
            <a:spLocks noGrp="1"/>
          </p:cNvSpPr>
          <p:nvPr>
            <p:ph type="sldNum" sz="quarter" idx="5"/>
          </p:nvPr>
        </p:nvSpPr>
        <p:spPr/>
        <p:txBody>
          <a:bodyPr/>
          <a:lstStyle/>
          <a:p>
            <a:fld id="{22466B28-9C34-47AB-8C87-C17A5AFCEDFE}" type="slidenum">
              <a:rPr lang="en-US" smtClean="0"/>
              <a:t>13</a:t>
            </a:fld>
            <a:endParaRPr lang="en-US"/>
          </a:p>
        </p:txBody>
      </p:sp>
    </p:spTree>
    <p:extLst>
      <p:ext uri="{BB962C8B-B14F-4D97-AF65-F5344CB8AC3E}">
        <p14:creationId xmlns:p14="http://schemas.microsoft.com/office/powerpoint/2010/main" val="496089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6D85-9B42-ECA4-7F19-A0C0AFA273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751D5C-D02A-7C6E-6A11-6099040FD6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1C026-9CA0-7917-7C7F-3FCD745050B0}"/>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5" name="Footer Placeholder 4">
            <a:extLst>
              <a:ext uri="{FF2B5EF4-FFF2-40B4-BE49-F238E27FC236}">
                <a16:creationId xmlns:a16="http://schemas.microsoft.com/office/drawing/2014/main" id="{D8A17789-E467-1058-22E9-A46F38988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11455-13C0-C13D-C684-104D96C18D50}"/>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2052916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2185-0D4D-D0CE-604B-9EB8191062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9C1F5-3AB6-74FE-FE96-65F1EDFCC6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669D82-E46D-87B6-A0FC-11EFFA852C5A}"/>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5" name="Footer Placeholder 4">
            <a:extLst>
              <a:ext uri="{FF2B5EF4-FFF2-40B4-BE49-F238E27FC236}">
                <a16:creationId xmlns:a16="http://schemas.microsoft.com/office/drawing/2014/main" id="{2C97EA7B-DA2A-088B-4E34-E224A9E05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1E236-74F5-624C-CAA7-81933DF6B7B7}"/>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915293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8C591-A8E9-5316-FBB8-029F34909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0DEB9C-9F02-1FAE-24C9-A426C20505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749B7-B45E-7956-2A56-E747FF1652B1}"/>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5" name="Footer Placeholder 4">
            <a:extLst>
              <a:ext uri="{FF2B5EF4-FFF2-40B4-BE49-F238E27FC236}">
                <a16:creationId xmlns:a16="http://schemas.microsoft.com/office/drawing/2014/main" id="{4E04E4C3-54CD-7D27-8C28-75B0568AA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823DF-DF60-3891-4699-30D6DF9566EE}"/>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2525402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619C-2246-494B-2B50-1B59390CC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4394FB-C0CE-9AEB-FF3A-110272389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E1B87-B8DC-AB3F-46BA-787BA4064F6C}"/>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5" name="Footer Placeholder 4">
            <a:extLst>
              <a:ext uri="{FF2B5EF4-FFF2-40B4-BE49-F238E27FC236}">
                <a16:creationId xmlns:a16="http://schemas.microsoft.com/office/drawing/2014/main" id="{B616AEB9-9679-5851-A5DA-DFDC0C90A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DB416-C5CC-A74C-9AA9-AADE8E721CF3}"/>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2396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91EA-9BD1-FC26-22FF-D83700F30E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25D032-C86B-26D2-EDBD-1B0E98C177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694E95-64C8-EEEE-8134-1F33F6AA8189}"/>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5" name="Footer Placeholder 4">
            <a:extLst>
              <a:ext uri="{FF2B5EF4-FFF2-40B4-BE49-F238E27FC236}">
                <a16:creationId xmlns:a16="http://schemas.microsoft.com/office/drawing/2014/main" id="{9D8666C9-BCC3-C285-9946-B9C5EFEF87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34E76-1F93-76E0-D631-120DFA3C0D17}"/>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61387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3393-D565-2BB4-3D5D-3CB4DA570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7640F-BE1A-4192-264D-EA2F10FF99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ED5C4-744C-6C64-0FDB-25B474057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9B05C1-BEA5-6FDF-2BC0-F98DD6CF97DE}"/>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6" name="Footer Placeholder 5">
            <a:extLst>
              <a:ext uri="{FF2B5EF4-FFF2-40B4-BE49-F238E27FC236}">
                <a16:creationId xmlns:a16="http://schemas.microsoft.com/office/drawing/2014/main" id="{7DD935E1-EE54-B3A8-F25A-3EDF8E096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2513C-74EF-64DB-2820-232F6E75DF6D}"/>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6900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88C5-026C-FC12-4A1F-864C71686B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E56C41-68EA-D66F-853C-FB39556D6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69DAD3-B0B4-BA17-BD26-4F175F041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2354FF-3C56-243B-AB9B-B19834F21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F0F92-AAC3-2CF7-5F83-28549E84E6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115E55-A02A-F490-F77F-2A446FFE83F6}"/>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8" name="Footer Placeholder 7">
            <a:extLst>
              <a:ext uri="{FF2B5EF4-FFF2-40B4-BE49-F238E27FC236}">
                <a16:creationId xmlns:a16="http://schemas.microsoft.com/office/drawing/2014/main" id="{CBB57682-ED16-44D1-47CE-49E033DAD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920B40-9812-AEEB-E020-B418E8B1D700}"/>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1042211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EB4D-5740-9044-19A6-29CA478594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EAEFA-35B8-95E4-5987-99AC0A3C00B8}"/>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4" name="Footer Placeholder 3">
            <a:extLst>
              <a:ext uri="{FF2B5EF4-FFF2-40B4-BE49-F238E27FC236}">
                <a16:creationId xmlns:a16="http://schemas.microsoft.com/office/drawing/2014/main" id="{CBE515F4-5B89-540E-EBD4-CA7FAEB891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1384F8-3B97-CBB5-241E-AFBA8D494F08}"/>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397315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1746B8-5C12-7E24-54E8-0D51A5612B88}"/>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3" name="Footer Placeholder 2">
            <a:extLst>
              <a:ext uri="{FF2B5EF4-FFF2-40B4-BE49-F238E27FC236}">
                <a16:creationId xmlns:a16="http://schemas.microsoft.com/office/drawing/2014/main" id="{C21284A5-F47F-BD7C-4F60-360BA0D3B0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E95FA5-C8CE-C636-805F-36466DCBEB88}"/>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2652660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879E-A604-D477-2D2A-CD4A6F5D8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CDE268-E1D7-906B-5580-3E863297F2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7D71B3-F011-8DEF-3047-A70D51B10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48100-9876-A998-5942-A3C5D064E5F7}"/>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6" name="Footer Placeholder 5">
            <a:extLst>
              <a:ext uri="{FF2B5EF4-FFF2-40B4-BE49-F238E27FC236}">
                <a16:creationId xmlns:a16="http://schemas.microsoft.com/office/drawing/2014/main" id="{7AAF4D7D-C1A1-15F4-726C-5185E29F7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804B7-DF4C-E646-4B87-A40F5D16D2F6}"/>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79185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4E76-5657-5F5E-F841-3F93E377F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FBE603-25DB-DE63-0772-4F20E73C4D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0CDF7B-E1EF-4224-0D70-A1067C189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760142-279A-FAF0-F5D1-C4D334C3660F}"/>
              </a:ext>
            </a:extLst>
          </p:cNvPr>
          <p:cNvSpPr>
            <a:spLocks noGrp="1"/>
          </p:cNvSpPr>
          <p:nvPr>
            <p:ph type="dt" sz="half" idx="10"/>
          </p:nvPr>
        </p:nvSpPr>
        <p:spPr/>
        <p:txBody>
          <a:bodyPr/>
          <a:lstStyle/>
          <a:p>
            <a:fld id="{2D4E6E3A-9F64-2647-8E00-54589AC3B54E}" type="datetimeFigureOut">
              <a:rPr lang="en-US" smtClean="0"/>
              <a:t>10/1/2024</a:t>
            </a:fld>
            <a:endParaRPr lang="en-US"/>
          </a:p>
        </p:txBody>
      </p:sp>
      <p:sp>
        <p:nvSpPr>
          <p:cNvPr id="6" name="Footer Placeholder 5">
            <a:extLst>
              <a:ext uri="{FF2B5EF4-FFF2-40B4-BE49-F238E27FC236}">
                <a16:creationId xmlns:a16="http://schemas.microsoft.com/office/drawing/2014/main" id="{10A78BF2-7100-459D-5410-589BA7FF8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CE084-75A0-46F9-018A-D82C983D262C}"/>
              </a:ext>
            </a:extLst>
          </p:cNvPr>
          <p:cNvSpPr>
            <a:spLocks noGrp="1"/>
          </p:cNvSpPr>
          <p:nvPr>
            <p:ph type="sldNum" sz="quarter" idx="12"/>
          </p:nvPr>
        </p:nvSpPr>
        <p:spPr/>
        <p:txBody>
          <a:bodyPr/>
          <a:lstStyle/>
          <a:p>
            <a:fld id="{D8A86A8E-4F47-A446-AE00-D0B37A0D8F30}" type="slidenum">
              <a:rPr lang="en-US" smtClean="0"/>
              <a:t>‹#›</a:t>
            </a:fld>
            <a:endParaRPr lang="en-US"/>
          </a:p>
        </p:txBody>
      </p:sp>
    </p:spTree>
    <p:extLst>
      <p:ext uri="{BB962C8B-B14F-4D97-AF65-F5344CB8AC3E}">
        <p14:creationId xmlns:p14="http://schemas.microsoft.com/office/powerpoint/2010/main" val="2236244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49000"/>
                    </a14:imgEffect>
                    <a14:imgEffect>
                      <a14:brightnessContrast bright="-3000" contrast="-60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9F4146-F11E-8952-7CF7-56A8805A2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6D157E-1515-0C38-E172-1D9D501CF4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8D110-C7A1-7446-CB94-E931901EF5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4E6E3A-9F64-2647-8E00-54589AC3B54E}" type="datetimeFigureOut">
              <a:rPr lang="en-US" smtClean="0"/>
              <a:t>10/1/2024</a:t>
            </a:fld>
            <a:endParaRPr lang="en-US"/>
          </a:p>
        </p:txBody>
      </p:sp>
      <p:sp>
        <p:nvSpPr>
          <p:cNvPr id="5" name="Footer Placeholder 4">
            <a:extLst>
              <a:ext uri="{FF2B5EF4-FFF2-40B4-BE49-F238E27FC236}">
                <a16:creationId xmlns:a16="http://schemas.microsoft.com/office/drawing/2014/main" id="{B7649BFA-59E9-514F-64D4-A3A69AC2CA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F67F912-6A1F-CDDA-4972-3B9AFB8802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A86A8E-4F47-A446-AE00-D0B37A0D8F30}" type="slidenum">
              <a:rPr lang="en-US" smtClean="0"/>
              <a:t>‹#›</a:t>
            </a:fld>
            <a:endParaRPr lang="en-US"/>
          </a:p>
        </p:txBody>
      </p:sp>
    </p:spTree>
    <p:extLst>
      <p:ext uri="{BB962C8B-B14F-4D97-AF65-F5344CB8AC3E}">
        <p14:creationId xmlns:p14="http://schemas.microsoft.com/office/powerpoint/2010/main" val="576653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garmin.com/en-CA/p/837461/pn/010-04016-SU" TargetMode="External"/><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s://www.amazon.ca/Garmin-Lightweight-Satellite-Communicator-Handheld/dp/B09PSKG7C3/ref=asc_df_B09PSKG7C3?tag=bingshopdesk-20&amp;linkCode=df0&amp;hvadid=80539318303486&amp;hvnetw=o&amp;hvqmt=e&amp;hvbmt=be&amp;hvdev=c&amp;hvlocint=&amp;hvlocphy=&amp;hvtargid=pla-4584138876003874&amp;psc=1" TargetMode="External"/><Relationship Id="rId4" Type="http://schemas.openxmlformats.org/officeDocument/2006/relationships/image" Target="../media/image11.jpe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www.rei.com/learn/expert-advice/mountaineering-how-to-cross-train.html?series=intro-to-mountaineering" TargetMode="External"/><Relationship Id="rId7" Type="http://schemas.openxmlformats.org/officeDocument/2006/relationships/hyperlink" Target="https://thedyrt.com/magazine/gear/reduce-backpacking-pack-weigh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9.png"/><Relationship Id="rId5" Type="http://schemas.openxmlformats.org/officeDocument/2006/relationships/hyperlink" Target="https://chasingsummits.com/hike-in-jeans/" TargetMode="External"/><Relationship Id="rId10" Type="http://schemas.openxmlformats.org/officeDocument/2006/relationships/image" Target="../media/image7.jpeg"/><Relationship Id="rId4" Type="http://schemas.openxmlformats.org/officeDocument/2006/relationships/image" Target="../media/image4.jpeg"/><Relationship Id="rId9" Type="http://schemas.openxmlformats.org/officeDocument/2006/relationships/hyperlink" Target="https://www.freepik.com/free-photos-vectors/banana-phon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www.rei.com/learn/expert-advice/mountaineering-how-to-cross-train.html?series=intro-to-mountaineering" TargetMode="External"/><Relationship Id="rId7" Type="http://schemas.openxmlformats.org/officeDocument/2006/relationships/hyperlink" Target="https://thedyrt.com/magazine/gear/reduce-backpacking-pack-weigh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chasingsummits.com/hike-in-jeans/" TargetMode="External"/><Relationship Id="rId10" Type="http://schemas.openxmlformats.org/officeDocument/2006/relationships/image" Target="../media/image7.jpeg"/><Relationship Id="rId4" Type="http://schemas.openxmlformats.org/officeDocument/2006/relationships/image" Target="../media/image4.jpeg"/><Relationship Id="rId9" Type="http://schemas.openxmlformats.org/officeDocument/2006/relationships/hyperlink" Target="https://www.freepik.com/free-photos-vectors/banana-pho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jpeg"/><Relationship Id="rId7" Type="http://schemas.openxmlformats.org/officeDocument/2006/relationships/hyperlink" Target="https://www.amazon.ca/Bluetooth-Protection-Globalstar-Subscription-Applicable/dp/B07DYC1PGR/ref=asc_df_B07DYC1PGR/?tag=googleshopc0c-20&amp;linkCode=df0&amp;hvadid=706747096228&amp;hvpos=&amp;hvnetw=g&amp;hvrand=6327855840047927397&amp;hvpone=&amp;hvptwo=&amp;hvqmt=&amp;hvdev=c&amp;hvdvcmdl=&amp;hvlocint=&amp;hvlocphy=9001603&amp;hvtargid=pla-595697052629&amp;mcid=d694bada3de0304782b9085e96a42031&amp;gad_source=4&amp;th=1" TargetMode="External"/><Relationship Id="rId2" Type="http://schemas.openxmlformats.org/officeDocument/2006/relationships/hyperlink" Target="https://www.garmin.com/en-CA/p/837461/pn/010-04016-SU" TargetMode="Externa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www.amazon.ca/Garmin-Lightweight-Satellite-Communicator-Handheld/dp/B09PSKG7C3/ref=asc_df_B09PSKG7C3?tag=bingshopdesk-20&amp;linkCode=df0&amp;hvadid=80539318303486&amp;hvnetw=o&amp;hvqmt=e&amp;hvbmt=be&amp;hvdev=c&amp;hvlocint=&amp;hvlocphy=&amp;hvtargid=pla-4584138876003874&amp;psc=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youtube.com/watch?reload=9&amp;app=desktop&amp;v=ZQE_rZvkcWA" TargetMode="Externa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8.gif"/><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566"/>
            <a:lum/>
          </a:blip>
          <a:srcRect/>
          <a:stretch>
            <a:fillRect t="-17000" b="-17000"/>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green and yellow text&#10;&#10;Description automatically generated">
            <a:extLst>
              <a:ext uri="{FF2B5EF4-FFF2-40B4-BE49-F238E27FC236}">
                <a16:creationId xmlns:a16="http://schemas.microsoft.com/office/drawing/2014/main" id="{E5FF31F0-2D38-3912-56B5-429196DB9C62}"/>
              </a:ext>
            </a:extLst>
          </p:cNvPr>
          <p:cNvPicPr>
            <a:picLocks noChangeAspect="1"/>
          </p:cNvPicPr>
          <p:nvPr/>
        </p:nvPicPr>
        <p:blipFill>
          <a:blip r:embed="rId3"/>
          <a:srcRect l="1520" r="1" b="1"/>
          <a:stretch/>
        </p:blipFill>
        <p:spPr>
          <a:xfrm>
            <a:off x="2151617" y="146773"/>
            <a:ext cx="7888765" cy="4345714"/>
          </a:xfrm>
          <a:prstGeom prst="rect">
            <a:avLst/>
          </a:prstGeom>
          <a:effectLst/>
        </p:spPr>
      </p:pic>
      <p:sp>
        <p:nvSpPr>
          <p:cNvPr id="6" name="TextBox 5">
            <a:extLst>
              <a:ext uri="{FF2B5EF4-FFF2-40B4-BE49-F238E27FC236}">
                <a16:creationId xmlns:a16="http://schemas.microsoft.com/office/drawing/2014/main" id="{6EFD2800-1AFD-8FCC-555B-D20DC7340277}"/>
              </a:ext>
            </a:extLst>
          </p:cNvPr>
          <p:cNvSpPr txBox="1"/>
          <p:nvPr/>
        </p:nvSpPr>
        <p:spPr>
          <a:xfrm>
            <a:off x="6934825" y="4290248"/>
            <a:ext cx="4179841" cy="1384995"/>
          </a:xfrm>
          <a:prstGeom prst="rect">
            <a:avLst/>
          </a:prstGeom>
          <a:noFill/>
        </p:spPr>
        <p:txBody>
          <a:bodyPr wrap="square" rtlCol="0">
            <a:spAutoFit/>
          </a:bodyPr>
          <a:lstStyle/>
          <a:p>
            <a:r>
              <a:rPr lang="en-US" sz="2800">
                <a:solidFill>
                  <a:srgbClr val="00733B"/>
                </a:solidFill>
                <a:latin typeface="Kohinoor Bangla" panose="02000000000000000000" pitchFamily="2" charset="77"/>
                <a:cs typeface="Kohinoor Bangla" panose="02000000000000000000" pitchFamily="2" charset="77"/>
              </a:rPr>
              <a:t>Tella Osler</a:t>
            </a:r>
          </a:p>
          <a:p>
            <a:r>
              <a:rPr lang="en-US" sz="2800">
                <a:solidFill>
                  <a:srgbClr val="00733B"/>
                </a:solidFill>
                <a:latin typeface="Kohinoor Bangla" panose="02000000000000000000" pitchFamily="2" charset="77"/>
                <a:cs typeface="Kohinoor Bangla" panose="02000000000000000000" pitchFamily="2" charset="77"/>
              </a:rPr>
              <a:t>Cameron Gillingham</a:t>
            </a:r>
          </a:p>
          <a:p>
            <a:r>
              <a:rPr lang="en-US" sz="2800">
                <a:solidFill>
                  <a:srgbClr val="00733B"/>
                </a:solidFill>
                <a:latin typeface="Kohinoor Bangla" panose="02000000000000000000" pitchFamily="2" charset="77"/>
                <a:cs typeface="Kohinoor Bangla" panose="02000000000000000000" pitchFamily="2" charset="77"/>
              </a:rPr>
              <a:t>Aaron Huinink</a:t>
            </a:r>
          </a:p>
        </p:txBody>
      </p:sp>
    </p:spTree>
    <p:extLst>
      <p:ext uri="{BB962C8B-B14F-4D97-AF65-F5344CB8AC3E}">
        <p14:creationId xmlns:p14="http://schemas.microsoft.com/office/powerpoint/2010/main" val="409253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433C6-0DCF-598A-E642-E3B6935A4EE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09504A-88E8-44DF-AE68-02A305BFFDA1}"/>
              </a:ext>
            </a:extLst>
          </p:cNvPr>
          <p:cNvPicPr>
            <a:picLocks noChangeAspect="1"/>
          </p:cNvPicPr>
          <p:nvPr/>
        </p:nvPicPr>
        <p:blipFill>
          <a:blip r:embed="rId3"/>
          <a:stretch>
            <a:fillRect/>
          </a:stretch>
        </p:blipFill>
        <p:spPr>
          <a:xfrm>
            <a:off x="1972663" y="1404735"/>
            <a:ext cx="2933700" cy="3900488"/>
          </a:xfrm>
          <a:prstGeom prst="rect">
            <a:avLst/>
          </a:prstGeom>
        </p:spPr>
      </p:pic>
      <p:pic>
        <p:nvPicPr>
          <p:cNvPr id="5" name="Picture 4">
            <a:extLst>
              <a:ext uri="{FF2B5EF4-FFF2-40B4-BE49-F238E27FC236}">
                <a16:creationId xmlns:a16="http://schemas.microsoft.com/office/drawing/2014/main" id="{6D8FF4F0-E3CA-411A-8240-87112726321B}"/>
              </a:ext>
            </a:extLst>
          </p:cNvPr>
          <p:cNvPicPr>
            <a:picLocks noChangeAspect="1"/>
          </p:cNvPicPr>
          <p:nvPr/>
        </p:nvPicPr>
        <p:blipFill>
          <a:blip r:embed="rId4"/>
          <a:stretch>
            <a:fillRect/>
          </a:stretch>
        </p:blipFill>
        <p:spPr>
          <a:xfrm>
            <a:off x="4763449" y="2216063"/>
            <a:ext cx="1269603" cy="1269603"/>
          </a:xfrm>
          <a:prstGeom prst="rect">
            <a:avLst/>
          </a:prstGeom>
        </p:spPr>
      </p:pic>
      <p:cxnSp>
        <p:nvCxnSpPr>
          <p:cNvPr id="7" name="Straight Arrow Connector 6">
            <a:extLst>
              <a:ext uri="{FF2B5EF4-FFF2-40B4-BE49-F238E27FC236}">
                <a16:creationId xmlns:a16="http://schemas.microsoft.com/office/drawing/2014/main" id="{07A3C438-BD03-43C8-8971-16054B434F19}"/>
              </a:ext>
            </a:extLst>
          </p:cNvPr>
          <p:cNvCxnSpPr/>
          <p:nvPr/>
        </p:nvCxnSpPr>
        <p:spPr>
          <a:xfrm>
            <a:off x="4621010" y="3530116"/>
            <a:ext cx="1554480" cy="0"/>
          </a:xfrm>
          <a:prstGeom prst="straightConnector1">
            <a:avLst/>
          </a:prstGeom>
          <a:ln w="76200">
            <a:headEnd type="triangle"/>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DFD21FFE-3DB8-4435-9AFF-56646C76E47E}"/>
              </a:ext>
            </a:extLst>
          </p:cNvPr>
          <p:cNvSpPr txBox="1"/>
          <p:nvPr/>
        </p:nvSpPr>
        <p:spPr>
          <a:xfrm>
            <a:off x="2512413" y="4929653"/>
            <a:ext cx="1854200" cy="369332"/>
          </a:xfrm>
          <a:prstGeom prst="rect">
            <a:avLst/>
          </a:prstGeom>
          <a:noFill/>
        </p:spPr>
        <p:txBody>
          <a:bodyPr wrap="square" rtlCol="0">
            <a:spAutoFit/>
          </a:bodyPr>
          <a:lstStyle/>
          <a:p>
            <a:pPr algn="ctr"/>
            <a:r>
              <a:rPr lang="en-US">
                <a:solidFill>
                  <a:srgbClr val="00733B"/>
                </a:solidFill>
              </a:rPr>
              <a:t>AVAlink web app</a:t>
            </a:r>
          </a:p>
        </p:txBody>
      </p:sp>
      <p:sp>
        <p:nvSpPr>
          <p:cNvPr id="12" name="Rectangle: Rounded Corners 11">
            <a:extLst>
              <a:ext uri="{FF2B5EF4-FFF2-40B4-BE49-F238E27FC236}">
                <a16:creationId xmlns:a16="http://schemas.microsoft.com/office/drawing/2014/main" id="{DEF71F29-080B-477A-B9DC-47DDC3C1D647}"/>
              </a:ext>
            </a:extLst>
          </p:cNvPr>
          <p:cNvSpPr/>
          <p:nvPr/>
        </p:nvSpPr>
        <p:spPr>
          <a:xfrm>
            <a:off x="7108220" y="3191626"/>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BA2EA37-E7B9-4F99-9742-918A34462049}"/>
              </a:ext>
            </a:extLst>
          </p:cNvPr>
          <p:cNvPicPr>
            <a:picLocks noChangeAspect="1"/>
          </p:cNvPicPr>
          <p:nvPr/>
        </p:nvPicPr>
        <p:blipFill>
          <a:blip r:embed="rId5"/>
          <a:stretch>
            <a:fillRect/>
          </a:stretch>
        </p:blipFill>
        <p:spPr>
          <a:xfrm>
            <a:off x="6272621" y="1440724"/>
            <a:ext cx="2236693" cy="2236693"/>
          </a:xfrm>
          <a:prstGeom prst="rect">
            <a:avLst/>
          </a:prstGeom>
        </p:spPr>
      </p:pic>
      <p:pic>
        <p:nvPicPr>
          <p:cNvPr id="14" name="Picture 13">
            <a:extLst>
              <a:ext uri="{FF2B5EF4-FFF2-40B4-BE49-F238E27FC236}">
                <a16:creationId xmlns:a16="http://schemas.microsoft.com/office/drawing/2014/main" id="{48FBB7D2-0365-4E09-BDAF-2359A5EFA649}"/>
              </a:ext>
            </a:extLst>
          </p:cNvPr>
          <p:cNvPicPr>
            <a:picLocks noChangeAspect="1"/>
          </p:cNvPicPr>
          <p:nvPr/>
        </p:nvPicPr>
        <p:blipFill>
          <a:blip r:embed="rId6"/>
          <a:stretch>
            <a:fillRect/>
          </a:stretch>
        </p:blipFill>
        <p:spPr>
          <a:xfrm>
            <a:off x="7862254" y="1903584"/>
            <a:ext cx="1527036" cy="1527036"/>
          </a:xfrm>
          <a:prstGeom prst="rect">
            <a:avLst/>
          </a:prstGeom>
        </p:spPr>
      </p:pic>
      <p:sp>
        <p:nvSpPr>
          <p:cNvPr id="10" name="TextBox 9">
            <a:extLst>
              <a:ext uri="{FF2B5EF4-FFF2-40B4-BE49-F238E27FC236}">
                <a16:creationId xmlns:a16="http://schemas.microsoft.com/office/drawing/2014/main" id="{FFC1B370-E8F0-49BF-BB71-580E24CB1D7C}"/>
              </a:ext>
            </a:extLst>
          </p:cNvPr>
          <p:cNvSpPr txBox="1"/>
          <p:nvPr/>
        </p:nvSpPr>
        <p:spPr>
          <a:xfrm>
            <a:off x="7269185" y="3354979"/>
            <a:ext cx="1527036" cy="1200329"/>
          </a:xfrm>
          <a:prstGeom prst="rect">
            <a:avLst/>
          </a:prstGeom>
          <a:noFill/>
        </p:spPr>
        <p:txBody>
          <a:bodyPr wrap="square" rtlCol="0">
            <a:spAutoFit/>
          </a:bodyPr>
          <a:lstStyle/>
          <a:p>
            <a:r>
              <a:rPr lang="en-US"/>
              <a:t>ESP32-S3</a:t>
            </a:r>
          </a:p>
          <a:p>
            <a:endParaRPr lang="en-US"/>
          </a:p>
          <a:p>
            <a:r>
              <a:rPr lang="en-US"/>
              <a:t>SX1262 LoRa Transceiver</a:t>
            </a:r>
          </a:p>
        </p:txBody>
      </p:sp>
      <p:sp>
        <p:nvSpPr>
          <p:cNvPr id="16" name="Rectangle: Rounded Corners 15">
            <a:extLst>
              <a:ext uri="{FF2B5EF4-FFF2-40B4-BE49-F238E27FC236}">
                <a16:creationId xmlns:a16="http://schemas.microsoft.com/office/drawing/2014/main" id="{1C5E1F7B-3817-4E80-9562-28E784F98E03}"/>
              </a:ext>
            </a:extLst>
          </p:cNvPr>
          <p:cNvSpPr/>
          <p:nvPr/>
        </p:nvSpPr>
        <p:spPr>
          <a:xfrm>
            <a:off x="8957186" y="3656969"/>
            <a:ext cx="276841" cy="596348"/>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SD</a:t>
            </a:r>
          </a:p>
        </p:txBody>
      </p:sp>
      <p:sp>
        <p:nvSpPr>
          <p:cNvPr id="17" name="TextBox 16">
            <a:extLst>
              <a:ext uri="{FF2B5EF4-FFF2-40B4-BE49-F238E27FC236}">
                <a16:creationId xmlns:a16="http://schemas.microsoft.com/office/drawing/2014/main" id="{DE67D6ED-C6E4-4BDF-BBD7-6C286B23C45A}"/>
              </a:ext>
            </a:extLst>
          </p:cNvPr>
          <p:cNvSpPr txBox="1"/>
          <p:nvPr/>
        </p:nvSpPr>
        <p:spPr>
          <a:xfrm>
            <a:off x="7081672" y="4929653"/>
            <a:ext cx="1848968" cy="369332"/>
          </a:xfrm>
          <a:prstGeom prst="rect">
            <a:avLst/>
          </a:prstGeom>
          <a:noFill/>
        </p:spPr>
        <p:txBody>
          <a:bodyPr wrap="square" rtlCol="0">
            <a:spAutoFit/>
          </a:bodyPr>
          <a:lstStyle/>
          <a:p>
            <a:pPr algn="ctr"/>
            <a:r>
              <a:rPr lang="en-US">
                <a:solidFill>
                  <a:srgbClr val="00733B"/>
                </a:solidFill>
              </a:rPr>
              <a:t>Petal Radio node</a:t>
            </a:r>
          </a:p>
        </p:txBody>
      </p:sp>
      <p:sp>
        <p:nvSpPr>
          <p:cNvPr id="18" name="Title 1">
            <a:extLst>
              <a:ext uri="{FF2B5EF4-FFF2-40B4-BE49-F238E27FC236}">
                <a16:creationId xmlns:a16="http://schemas.microsoft.com/office/drawing/2014/main" id="{EE061AA8-6439-4957-B885-F654884379B2}"/>
              </a:ext>
            </a:extLst>
          </p:cNvPr>
          <p:cNvSpPr>
            <a:spLocks noGrp="1"/>
          </p:cNvSpPr>
          <p:nvPr>
            <p:ph type="title"/>
          </p:nvPr>
        </p:nvSpPr>
        <p:spPr>
          <a:xfrm>
            <a:off x="838200" y="365125"/>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Robust Hardware</a:t>
            </a:r>
          </a:p>
        </p:txBody>
      </p:sp>
      <p:pic>
        <p:nvPicPr>
          <p:cNvPr id="2" name="Picture 1">
            <a:extLst>
              <a:ext uri="{FF2B5EF4-FFF2-40B4-BE49-F238E27FC236}">
                <a16:creationId xmlns:a16="http://schemas.microsoft.com/office/drawing/2014/main" id="{37A6D0EC-B374-A92F-E8D6-53E7F6274918}"/>
              </a:ext>
            </a:extLst>
          </p:cNvPr>
          <p:cNvPicPr>
            <a:picLocks noChangeAspect="1"/>
          </p:cNvPicPr>
          <p:nvPr/>
        </p:nvPicPr>
        <p:blipFill>
          <a:blip r:embed="rId7"/>
          <a:stretch>
            <a:fillRect/>
          </a:stretch>
        </p:blipFill>
        <p:spPr>
          <a:xfrm rot="16200000">
            <a:off x="9645687" y="4051948"/>
            <a:ext cx="666714" cy="666714"/>
          </a:xfrm>
          <a:prstGeom prst="rect">
            <a:avLst/>
          </a:prstGeom>
        </p:spPr>
      </p:pic>
      <p:pic>
        <p:nvPicPr>
          <p:cNvPr id="4" name="Picture 3">
            <a:extLst>
              <a:ext uri="{FF2B5EF4-FFF2-40B4-BE49-F238E27FC236}">
                <a16:creationId xmlns:a16="http://schemas.microsoft.com/office/drawing/2014/main" id="{6F11941E-5C79-EF63-3AF8-6224CDA414C7}"/>
              </a:ext>
            </a:extLst>
          </p:cNvPr>
          <p:cNvPicPr>
            <a:picLocks noChangeAspect="1"/>
          </p:cNvPicPr>
          <p:nvPr/>
        </p:nvPicPr>
        <p:blipFill>
          <a:blip r:embed="rId7"/>
          <a:stretch>
            <a:fillRect/>
          </a:stretch>
        </p:blipFill>
        <p:spPr>
          <a:xfrm rot="16200000">
            <a:off x="9992661" y="4051948"/>
            <a:ext cx="666714" cy="666714"/>
          </a:xfrm>
          <a:prstGeom prst="rect">
            <a:avLst/>
          </a:prstGeom>
        </p:spPr>
      </p:pic>
      <p:pic>
        <p:nvPicPr>
          <p:cNvPr id="6" name="Picture 5">
            <a:extLst>
              <a:ext uri="{FF2B5EF4-FFF2-40B4-BE49-F238E27FC236}">
                <a16:creationId xmlns:a16="http://schemas.microsoft.com/office/drawing/2014/main" id="{0289B494-9CB6-C64D-17AF-9D66E2F4FC45}"/>
              </a:ext>
            </a:extLst>
          </p:cNvPr>
          <p:cNvPicPr>
            <a:picLocks noChangeAspect="1"/>
          </p:cNvPicPr>
          <p:nvPr/>
        </p:nvPicPr>
        <p:blipFill>
          <a:blip r:embed="rId7"/>
          <a:stretch>
            <a:fillRect/>
          </a:stretch>
        </p:blipFill>
        <p:spPr>
          <a:xfrm rot="16200000">
            <a:off x="10334187" y="4051948"/>
            <a:ext cx="666714" cy="666714"/>
          </a:xfrm>
          <a:prstGeom prst="rect">
            <a:avLst/>
          </a:prstGeom>
        </p:spPr>
      </p:pic>
      <p:sp>
        <p:nvSpPr>
          <p:cNvPr id="8" name="Freeform: Shape 7">
            <a:extLst>
              <a:ext uri="{FF2B5EF4-FFF2-40B4-BE49-F238E27FC236}">
                <a16:creationId xmlns:a16="http://schemas.microsoft.com/office/drawing/2014/main" id="{554EE0DC-A312-0555-BAE3-7BBA66B0E6BE}"/>
              </a:ext>
            </a:extLst>
          </p:cNvPr>
          <p:cNvSpPr/>
          <p:nvPr/>
        </p:nvSpPr>
        <p:spPr>
          <a:xfrm>
            <a:off x="8961120" y="3920333"/>
            <a:ext cx="1016000" cy="631347"/>
          </a:xfrm>
          <a:custGeom>
            <a:avLst/>
            <a:gdLst>
              <a:gd name="connsiteX0" fmla="*/ 1016000 w 1016000"/>
              <a:gd name="connsiteY0" fmla="*/ 148747 h 631347"/>
              <a:gd name="connsiteX1" fmla="*/ 838200 w 1016000"/>
              <a:gd name="connsiteY1" fmla="*/ 21747 h 631347"/>
              <a:gd name="connsiteX2" fmla="*/ 284480 w 1016000"/>
              <a:gd name="connsiteY2" fmla="*/ 544987 h 631347"/>
              <a:gd name="connsiteX3" fmla="*/ 0 w 1016000"/>
              <a:gd name="connsiteY3" fmla="*/ 631347 h 631347"/>
            </a:gdLst>
            <a:ahLst/>
            <a:cxnLst>
              <a:cxn ang="0">
                <a:pos x="connsiteX0" y="connsiteY0"/>
              </a:cxn>
              <a:cxn ang="0">
                <a:pos x="connsiteX1" y="connsiteY1"/>
              </a:cxn>
              <a:cxn ang="0">
                <a:pos x="connsiteX2" y="connsiteY2"/>
              </a:cxn>
              <a:cxn ang="0">
                <a:pos x="connsiteX3" y="connsiteY3"/>
              </a:cxn>
            </a:cxnLst>
            <a:rect l="l" t="t" r="r" b="b"/>
            <a:pathLst>
              <a:path w="1016000" h="631347">
                <a:moveTo>
                  <a:pt x="1016000" y="148747"/>
                </a:moveTo>
                <a:cubicBezTo>
                  <a:pt x="988060" y="52227"/>
                  <a:pt x="960120" y="-44293"/>
                  <a:pt x="838200" y="21747"/>
                </a:cubicBezTo>
                <a:cubicBezTo>
                  <a:pt x="716280" y="87787"/>
                  <a:pt x="424180" y="443387"/>
                  <a:pt x="284480" y="544987"/>
                </a:cubicBezTo>
                <a:cubicBezTo>
                  <a:pt x="144780" y="646587"/>
                  <a:pt x="53340" y="616107"/>
                  <a:pt x="0" y="631347"/>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9E01FDAC-5642-8FDD-F579-CDEFA73CCE66}"/>
              </a:ext>
            </a:extLst>
          </p:cNvPr>
          <p:cNvSpPr/>
          <p:nvPr/>
        </p:nvSpPr>
        <p:spPr>
          <a:xfrm>
            <a:off x="8930640" y="4570915"/>
            <a:ext cx="1036320" cy="303012"/>
          </a:xfrm>
          <a:custGeom>
            <a:avLst/>
            <a:gdLst>
              <a:gd name="connsiteX0" fmla="*/ 1036320 w 1036320"/>
              <a:gd name="connsiteY0" fmla="*/ 133165 h 303012"/>
              <a:gd name="connsiteX1" fmla="*/ 878840 w 1036320"/>
              <a:gd name="connsiteY1" fmla="*/ 300805 h 303012"/>
              <a:gd name="connsiteX2" fmla="*/ 431800 w 1036320"/>
              <a:gd name="connsiteY2" fmla="*/ 26485 h 303012"/>
              <a:gd name="connsiteX3" fmla="*/ 0 w 1036320"/>
              <a:gd name="connsiteY3" fmla="*/ 36645 h 303012"/>
            </a:gdLst>
            <a:ahLst/>
            <a:cxnLst>
              <a:cxn ang="0">
                <a:pos x="connsiteX0" y="connsiteY0"/>
              </a:cxn>
              <a:cxn ang="0">
                <a:pos x="connsiteX1" y="connsiteY1"/>
              </a:cxn>
              <a:cxn ang="0">
                <a:pos x="connsiteX2" y="connsiteY2"/>
              </a:cxn>
              <a:cxn ang="0">
                <a:pos x="connsiteX3" y="connsiteY3"/>
              </a:cxn>
            </a:cxnLst>
            <a:rect l="l" t="t" r="r" b="b"/>
            <a:pathLst>
              <a:path w="1036320" h="303012">
                <a:moveTo>
                  <a:pt x="1036320" y="133165"/>
                </a:moveTo>
                <a:cubicBezTo>
                  <a:pt x="1007956" y="225875"/>
                  <a:pt x="979593" y="318585"/>
                  <a:pt x="878840" y="300805"/>
                </a:cubicBezTo>
                <a:cubicBezTo>
                  <a:pt x="778087" y="283025"/>
                  <a:pt x="578273" y="70512"/>
                  <a:pt x="431800" y="26485"/>
                </a:cubicBezTo>
                <a:cubicBezTo>
                  <a:pt x="285327" y="-17542"/>
                  <a:pt x="66040" y="-1455"/>
                  <a:pt x="0" y="3664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40688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97EBD-B902-F996-185B-13A9EE2E78A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2276849-7454-BEDD-9134-E196096BC5AD}"/>
              </a:ext>
            </a:extLst>
          </p:cNvPr>
          <p:cNvPicPr>
            <a:picLocks noChangeAspect="1"/>
          </p:cNvPicPr>
          <p:nvPr/>
        </p:nvPicPr>
        <p:blipFill>
          <a:blip r:embed="rId3"/>
          <a:stretch>
            <a:fillRect/>
          </a:stretch>
        </p:blipFill>
        <p:spPr>
          <a:xfrm>
            <a:off x="4360931" y="1580201"/>
            <a:ext cx="3470136" cy="480058"/>
          </a:xfrm>
          <a:prstGeom prst="rect">
            <a:avLst/>
          </a:prstGeom>
        </p:spPr>
      </p:pic>
      <p:pic>
        <p:nvPicPr>
          <p:cNvPr id="12" name="Picture 11">
            <a:extLst>
              <a:ext uri="{FF2B5EF4-FFF2-40B4-BE49-F238E27FC236}">
                <a16:creationId xmlns:a16="http://schemas.microsoft.com/office/drawing/2014/main" id="{38EC4286-743B-75F0-D8AF-73F168D81FF2}"/>
              </a:ext>
            </a:extLst>
          </p:cNvPr>
          <p:cNvPicPr>
            <a:picLocks noChangeAspect="1"/>
          </p:cNvPicPr>
          <p:nvPr/>
        </p:nvPicPr>
        <p:blipFill>
          <a:blip r:embed="rId4"/>
          <a:stretch>
            <a:fillRect/>
          </a:stretch>
        </p:blipFill>
        <p:spPr>
          <a:xfrm>
            <a:off x="507308" y="-130014"/>
            <a:ext cx="2933700" cy="3900488"/>
          </a:xfrm>
          <a:prstGeom prst="rect">
            <a:avLst/>
          </a:prstGeom>
        </p:spPr>
      </p:pic>
      <p:pic>
        <p:nvPicPr>
          <p:cNvPr id="16" name="Picture 15" descr="A cartoon of a crab&#10;&#10;Description automatically generated">
            <a:extLst>
              <a:ext uri="{FF2B5EF4-FFF2-40B4-BE49-F238E27FC236}">
                <a16:creationId xmlns:a16="http://schemas.microsoft.com/office/drawing/2014/main" id="{342B4EFE-506E-97FF-AE51-04A188847FA1}"/>
              </a:ext>
            </a:extLst>
          </p:cNvPr>
          <p:cNvPicPr>
            <a:picLocks noChangeAspect="1"/>
          </p:cNvPicPr>
          <p:nvPr/>
        </p:nvPicPr>
        <p:blipFill>
          <a:blip r:embed="rId5"/>
          <a:stretch>
            <a:fillRect/>
          </a:stretch>
        </p:blipFill>
        <p:spPr>
          <a:xfrm>
            <a:off x="8491821" y="676766"/>
            <a:ext cx="3452038" cy="2303860"/>
          </a:xfrm>
          <a:prstGeom prst="rect">
            <a:avLst/>
          </a:prstGeom>
        </p:spPr>
      </p:pic>
      <p:sp>
        <p:nvSpPr>
          <p:cNvPr id="17" name="Rounded Rectangle 16">
            <a:extLst>
              <a:ext uri="{FF2B5EF4-FFF2-40B4-BE49-F238E27FC236}">
                <a16:creationId xmlns:a16="http://schemas.microsoft.com/office/drawing/2014/main" id="{B0E987F6-0A83-4AA8-DD35-83443F5A2231}"/>
              </a:ext>
            </a:extLst>
          </p:cNvPr>
          <p:cNvSpPr/>
          <p:nvPr/>
        </p:nvSpPr>
        <p:spPr>
          <a:xfrm>
            <a:off x="4999174" y="3936207"/>
            <a:ext cx="2193651" cy="1714500"/>
          </a:xfrm>
          <a:prstGeom prst="roundRect">
            <a:avLst/>
          </a:prstGeom>
          <a:solidFill>
            <a:schemeClr val="bg1">
              <a:lumMod val="85000"/>
            </a:schemeClr>
          </a:solidFill>
          <a:ln w="38100">
            <a:solidFill>
              <a:schemeClr val="tx1"/>
            </a:solidFill>
          </a:ln>
          <a:effectLst>
            <a:glow>
              <a:schemeClr val="tx1">
                <a:lumMod val="50000"/>
                <a:lumOff val="50000"/>
                <a:alpha val="40000"/>
              </a:schemeClr>
            </a:glow>
            <a:outerShdw blurRad="50800" sx="1000" sy="1000" algn="ctr" rotWithShape="0">
              <a:srgbClr val="000000">
                <a:alpha val="28151"/>
              </a:srgb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Local Server</a:t>
            </a:r>
          </a:p>
          <a:p>
            <a:pPr algn="ctr"/>
            <a:r>
              <a:rPr lang="en-US">
                <a:solidFill>
                  <a:schemeClr val="tx1"/>
                </a:solidFill>
              </a:rPr>
              <a:t>ESP32</a:t>
            </a:r>
          </a:p>
        </p:txBody>
      </p:sp>
      <p:sp>
        <p:nvSpPr>
          <p:cNvPr id="20" name="Rounded Rectangle 19">
            <a:extLst>
              <a:ext uri="{FF2B5EF4-FFF2-40B4-BE49-F238E27FC236}">
                <a16:creationId xmlns:a16="http://schemas.microsoft.com/office/drawing/2014/main" id="{2F34A5B8-7EFD-920E-695A-8EB186CE2A42}"/>
              </a:ext>
            </a:extLst>
          </p:cNvPr>
          <p:cNvSpPr/>
          <p:nvPr/>
        </p:nvSpPr>
        <p:spPr>
          <a:xfrm>
            <a:off x="877333" y="3936207"/>
            <a:ext cx="2193651" cy="1714500"/>
          </a:xfrm>
          <a:prstGeom prst="roundRect">
            <a:avLst/>
          </a:prstGeom>
          <a:solidFill>
            <a:schemeClr val="bg1">
              <a:lumMod val="85000"/>
            </a:schemeClr>
          </a:solidFill>
          <a:ln w="38100">
            <a:solidFill>
              <a:schemeClr val="tx1"/>
            </a:solidFill>
          </a:ln>
          <a:effectLst>
            <a:glow>
              <a:schemeClr val="tx1">
                <a:lumMod val="50000"/>
                <a:lumOff val="50000"/>
                <a:alpha val="40000"/>
              </a:schemeClr>
            </a:glow>
            <a:outerShdw blurRad="50800" sx="1000" sy="1000" algn="ctr" rotWithShape="0">
              <a:srgbClr val="000000">
                <a:alpha val="28151"/>
              </a:srgb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Users Smart Phone</a:t>
            </a:r>
          </a:p>
        </p:txBody>
      </p:sp>
      <p:sp>
        <p:nvSpPr>
          <p:cNvPr id="21" name="Rounded Rectangle 20">
            <a:extLst>
              <a:ext uri="{FF2B5EF4-FFF2-40B4-BE49-F238E27FC236}">
                <a16:creationId xmlns:a16="http://schemas.microsoft.com/office/drawing/2014/main" id="{1FC206AF-02FF-48A1-AD20-C21089675E46}"/>
              </a:ext>
            </a:extLst>
          </p:cNvPr>
          <p:cNvSpPr/>
          <p:nvPr/>
        </p:nvSpPr>
        <p:spPr>
          <a:xfrm>
            <a:off x="9121015" y="3936207"/>
            <a:ext cx="2193651" cy="1714500"/>
          </a:xfrm>
          <a:prstGeom prst="roundRect">
            <a:avLst/>
          </a:prstGeom>
          <a:solidFill>
            <a:schemeClr val="bg1">
              <a:lumMod val="85000"/>
            </a:schemeClr>
          </a:solidFill>
          <a:ln w="38100">
            <a:solidFill>
              <a:schemeClr val="tx1"/>
            </a:solidFill>
          </a:ln>
          <a:effectLst>
            <a:glow>
              <a:schemeClr val="tx1">
                <a:lumMod val="50000"/>
                <a:lumOff val="50000"/>
                <a:alpha val="40000"/>
              </a:schemeClr>
            </a:glow>
            <a:outerShdw blurRad="50800" sx="1000" sy="1000" algn="ctr" rotWithShape="0">
              <a:srgbClr val="000000">
                <a:alpha val="28151"/>
              </a:srgb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LoRa Transceiver</a:t>
            </a:r>
          </a:p>
        </p:txBody>
      </p:sp>
      <p:sp>
        <p:nvSpPr>
          <p:cNvPr id="22" name="Left-Right Arrow 21">
            <a:extLst>
              <a:ext uri="{FF2B5EF4-FFF2-40B4-BE49-F238E27FC236}">
                <a16:creationId xmlns:a16="http://schemas.microsoft.com/office/drawing/2014/main" id="{92985CF7-477B-D671-5744-4A9796763086}"/>
              </a:ext>
            </a:extLst>
          </p:cNvPr>
          <p:cNvSpPr/>
          <p:nvPr/>
        </p:nvSpPr>
        <p:spPr>
          <a:xfrm>
            <a:off x="3398041" y="4514850"/>
            <a:ext cx="1274076" cy="557213"/>
          </a:xfrm>
          <a:prstGeom prst="leftRightArrow">
            <a:avLst/>
          </a:prstGeom>
          <a:solidFill>
            <a:schemeClr val="bg1">
              <a:lumMod val="85000"/>
            </a:schemeClr>
          </a:solidFill>
          <a:ln w="381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Right Arrow 24">
            <a:extLst>
              <a:ext uri="{FF2B5EF4-FFF2-40B4-BE49-F238E27FC236}">
                <a16:creationId xmlns:a16="http://schemas.microsoft.com/office/drawing/2014/main" id="{A169D4F8-D128-F5F5-82F2-1BF71347D3C9}"/>
              </a:ext>
            </a:extLst>
          </p:cNvPr>
          <p:cNvSpPr/>
          <p:nvPr/>
        </p:nvSpPr>
        <p:spPr>
          <a:xfrm>
            <a:off x="7519882" y="4514850"/>
            <a:ext cx="1274076" cy="557213"/>
          </a:xfrm>
          <a:prstGeom prst="leftRightArrow">
            <a:avLst/>
          </a:prstGeom>
          <a:solidFill>
            <a:schemeClr val="bg1">
              <a:lumMod val="85000"/>
            </a:schemeClr>
          </a:solidFill>
          <a:ln w="381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3278133-4973-FFC0-78CE-8EA0FD0F0D11}"/>
              </a:ext>
            </a:extLst>
          </p:cNvPr>
          <p:cNvSpPr txBox="1"/>
          <p:nvPr/>
        </p:nvSpPr>
        <p:spPr>
          <a:xfrm>
            <a:off x="3398041" y="5286375"/>
            <a:ext cx="1274076" cy="923330"/>
          </a:xfrm>
          <a:prstGeom prst="rect">
            <a:avLst/>
          </a:prstGeom>
          <a:noFill/>
        </p:spPr>
        <p:txBody>
          <a:bodyPr wrap="square" rtlCol="0">
            <a:spAutoFit/>
          </a:bodyPr>
          <a:lstStyle/>
          <a:p>
            <a:pPr algn="ctr"/>
            <a:r>
              <a:rPr lang="en-US" err="1"/>
              <a:t>Wifi</a:t>
            </a:r>
            <a:endParaRPr lang="en-US"/>
          </a:p>
          <a:p>
            <a:pPr algn="ctr"/>
            <a:r>
              <a:rPr lang="en-US"/>
              <a:t>HTTP Requests</a:t>
            </a:r>
          </a:p>
        </p:txBody>
      </p:sp>
      <p:sp>
        <p:nvSpPr>
          <p:cNvPr id="28" name="TextBox 27">
            <a:extLst>
              <a:ext uri="{FF2B5EF4-FFF2-40B4-BE49-F238E27FC236}">
                <a16:creationId xmlns:a16="http://schemas.microsoft.com/office/drawing/2014/main" id="{A502A16E-EB20-A883-3397-3D4021CDCD00}"/>
              </a:ext>
            </a:extLst>
          </p:cNvPr>
          <p:cNvSpPr txBox="1"/>
          <p:nvPr/>
        </p:nvSpPr>
        <p:spPr>
          <a:xfrm>
            <a:off x="7519882" y="5286375"/>
            <a:ext cx="1274076" cy="369332"/>
          </a:xfrm>
          <a:prstGeom prst="rect">
            <a:avLst/>
          </a:prstGeom>
          <a:noFill/>
        </p:spPr>
        <p:txBody>
          <a:bodyPr wrap="square" rtlCol="0">
            <a:spAutoFit/>
          </a:bodyPr>
          <a:lstStyle/>
          <a:p>
            <a:pPr algn="ctr"/>
            <a:r>
              <a:rPr lang="en-US"/>
              <a:t>SPI Bus</a:t>
            </a:r>
          </a:p>
        </p:txBody>
      </p:sp>
      <p:sp>
        <p:nvSpPr>
          <p:cNvPr id="3" name="Title 1">
            <a:extLst>
              <a:ext uri="{FF2B5EF4-FFF2-40B4-BE49-F238E27FC236}">
                <a16:creationId xmlns:a16="http://schemas.microsoft.com/office/drawing/2014/main" id="{69A7B51E-828E-5933-55F5-C5A7C32CF24F}"/>
              </a:ext>
            </a:extLst>
          </p:cNvPr>
          <p:cNvSpPr>
            <a:spLocks noGrp="1"/>
          </p:cNvSpPr>
          <p:nvPr>
            <p:ph type="title"/>
          </p:nvPr>
        </p:nvSpPr>
        <p:spPr>
          <a:xfrm>
            <a:off x="3070984" y="444103"/>
            <a:ext cx="5492262" cy="1325563"/>
          </a:xfrm>
        </p:spPr>
        <p:txBody>
          <a:bodyPr>
            <a:normAutofit/>
          </a:bodyPr>
          <a:lstStyle/>
          <a:p>
            <a:r>
              <a:rPr lang="en-US">
                <a:solidFill>
                  <a:srgbClr val="00733B"/>
                </a:solidFill>
                <a:latin typeface="Kohinoor Bangla Medium" panose="02000000000000000000" pitchFamily="2" charset="77"/>
                <a:cs typeface="Kohinoor Bangla Medium" panose="02000000000000000000" pitchFamily="2" charset="77"/>
              </a:rPr>
              <a:t>User-friendly Software</a:t>
            </a:r>
            <a:br>
              <a:rPr lang="en-US">
                <a:solidFill>
                  <a:srgbClr val="00733B"/>
                </a:solidFill>
                <a:latin typeface="Kohinoor Bangla Medium" panose="02000000000000000000" pitchFamily="2" charset="77"/>
                <a:cs typeface="Kohinoor Bangla Medium" panose="02000000000000000000" pitchFamily="2" charset="77"/>
              </a:rPr>
            </a:br>
            <a:endParaRPr lang="en-US">
              <a:solidFill>
                <a:srgbClr val="00733B"/>
              </a:solidFill>
              <a:latin typeface="Kohinoor Bangla Medium" panose="02000000000000000000" pitchFamily="2" charset="77"/>
              <a:cs typeface="Kohinoor Bangla Medium" panose="02000000000000000000" pitchFamily="2" charset="77"/>
            </a:endParaRPr>
          </a:p>
        </p:txBody>
      </p:sp>
    </p:spTree>
    <p:extLst>
      <p:ext uri="{BB962C8B-B14F-4D97-AF65-F5344CB8AC3E}">
        <p14:creationId xmlns:p14="http://schemas.microsoft.com/office/powerpoint/2010/main" val="99256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F78F5-E2F2-4AB3-2F8F-1B7CA0D9FFFF}"/>
            </a:ext>
          </a:extLst>
        </p:cNvPr>
        <p:cNvGrpSpPr/>
        <p:nvPr/>
      </p:nvGrpSpPr>
      <p:grpSpPr>
        <a:xfrm>
          <a:off x="0" y="0"/>
          <a:ext cx="0" cy="0"/>
          <a:chOff x="0" y="0"/>
          <a:chExt cx="0" cy="0"/>
        </a:xfrm>
      </p:grpSpPr>
      <p:pic>
        <p:nvPicPr>
          <p:cNvPr id="3" name="Picture 2" descr="A sign with a moose statue&#10;&#10;Description automatically generated">
            <a:extLst>
              <a:ext uri="{FF2B5EF4-FFF2-40B4-BE49-F238E27FC236}">
                <a16:creationId xmlns:a16="http://schemas.microsoft.com/office/drawing/2014/main" id="{E421912F-2922-922C-3DAF-7423BF1026F3}"/>
              </a:ext>
            </a:extLst>
          </p:cNvPr>
          <p:cNvPicPr>
            <a:picLocks noChangeAspect="1"/>
          </p:cNvPicPr>
          <p:nvPr/>
        </p:nvPicPr>
        <p:blipFill>
          <a:blip r:embed="rId3"/>
          <a:stretch>
            <a:fillRect/>
          </a:stretch>
        </p:blipFill>
        <p:spPr>
          <a:xfrm>
            <a:off x="1579206" y="433402"/>
            <a:ext cx="3824386" cy="2543217"/>
          </a:xfrm>
          <a:prstGeom prst="rect">
            <a:avLst/>
          </a:prstGeom>
        </p:spPr>
      </p:pic>
      <p:cxnSp>
        <p:nvCxnSpPr>
          <p:cNvPr id="23" name="Straight Connector 2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C63249-2A16-4B10-B378-E18FDDE9274C}"/>
              </a:ext>
            </a:extLst>
          </p:cNvPr>
          <p:cNvPicPr>
            <a:picLocks noChangeAspect="1"/>
          </p:cNvPicPr>
          <p:nvPr/>
        </p:nvPicPr>
        <p:blipFill>
          <a:blip r:embed="rId4"/>
          <a:srcRect/>
          <a:stretch/>
        </p:blipFill>
        <p:spPr>
          <a:xfrm>
            <a:off x="6840873" y="433401"/>
            <a:ext cx="3719454" cy="2543217"/>
          </a:xfrm>
          <a:prstGeom prst="rect">
            <a:avLst/>
          </a:prstGeom>
        </p:spPr>
      </p:pic>
      <p:cxnSp>
        <p:nvCxnSpPr>
          <p:cNvPr id="25" name="Straight Connector 2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map of the kludach trail&#10;&#10;Description automatically generated">
            <a:extLst>
              <a:ext uri="{FF2B5EF4-FFF2-40B4-BE49-F238E27FC236}">
                <a16:creationId xmlns:a16="http://schemas.microsoft.com/office/drawing/2014/main" id="{EBD4EEE0-4398-403F-9D60-5A96D11ACC85}"/>
              </a:ext>
            </a:extLst>
          </p:cNvPr>
          <p:cNvPicPr>
            <a:picLocks noChangeAspect="1"/>
          </p:cNvPicPr>
          <p:nvPr/>
        </p:nvPicPr>
        <p:blipFill>
          <a:blip r:embed="rId5"/>
          <a:stretch>
            <a:fillRect/>
          </a:stretch>
        </p:blipFill>
        <p:spPr>
          <a:xfrm>
            <a:off x="1631777" y="3855982"/>
            <a:ext cx="3762357" cy="2545862"/>
          </a:xfrm>
          <a:prstGeom prst="rect">
            <a:avLst/>
          </a:prstGeom>
        </p:spPr>
      </p:pic>
      <p:pic>
        <p:nvPicPr>
          <p:cNvPr id="18" name="Picture 17">
            <a:extLst>
              <a:ext uri="{FF2B5EF4-FFF2-40B4-BE49-F238E27FC236}">
                <a16:creationId xmlns:a16="http://schemas.microsoft.com/office/drawing/2014/main" id="{837BFE1A-DD09-18A4-21FE-D4247EABCE2F}"/>
              </a:ext>
            </a:extLst>
          </p:cNvPr>
          <p:cNvPicPr>
            <a:picLocks noChangeAspect="1"/>
          </p:cNvPicPr>
          <p:nvPr/>
        </p:nvPicPr>
        <p:blipFill>
          <a:blip r:embed="rId6"/>
          <a:srcRect/>
          <a:stretch/>
        </p:blipFill>
        <p:spPr>
          <a:xfrm>
            <a:off x="6854088" y="3906178"/>
            <a:ext cx="3727691" cy="2453077"/>
          </a:xfrm>
          <a:prstGeom prst="rect">
            <a:avLst/>
          </a:prstGeom>
        </p:spPr>
      </p:pic>
      <p:sp>
        <p:nvSpPr>
          <p:cNvPr id="19" name="TextBox 18">
            <a:extLst>
              <a:ext uri="{FF2B5EF4-FFF2-40B4-BE49-F238E27FC236}">
                <a16:creationId xmlns:a16="http://schemas.microsoft.com/office/drawing/2014/main" id="{BF8154AA-5623-6D82-671F-BB685DD97525}"/>
              </a:ext>
            </a:extLst>
          </p:cNvPr>
          <p:cNvSpPr txBox="1"/>
          <p:nvPr/>
        </p:nvSpPr>
        <p:spPr>
          <a:xfrm>
            <a:off x="2008588" y="6424598"/>
            <a:ext cx="2965622" cy="461665"/>
          </a:xfrm>
          <a:prstGeom prst="rect">
            <a:avLst/>
          </a:prstGeom>
          <a:noFill/>
        </p:spPr>
        <p:txBody>
          <a:bodyPr wrap="square" rtlCol="0">
            <a:spAutoFit/>
          </a:bodyPr>
          <a:lstStyle/>
          <a:p>
            <a:pPr algn="ctr"/>
            <a:r>
              <a:rPr lang="en-US" sz="2400">
                <a:solidFill>
                  <a:srgbClr val="00733B"/>
                </a:solidFill>
              </a:rPr>
              <a:t>High Traffic Trails</a:t>
            </a:r>
            <a:endParaRPr lang="en-US" sz="2400">
              <a:solidFill>
                <a:srgbClr val="00733B"/>
              </a:solidFill>
              <a:latin typeface="Kohinoor Bangla" panose="02000000000000000000" pitchFamily="2" charset="77"/>
              <a:cs typeface="Kohinoor Bangla" panose="02000000000000000000" pitchFamily="2" charset="77"/>
            </a:endParaRPr>
          </a:p>
        </p:txBody>
      </p:sp>
      <p:sp>
        <p:nvSpPr>
          <p:cNvPr id="20" name="TextBox 19">
            <a:extLst>
              <a:ext uri="{FF2B5EF4-FFF2-40B4-BE49-F238E27FC236}">
                <a16:creationId xmlns:a16="http://schemas.microsoft.com/office/drawing/2014/main" id="{BF24E448-302E-43C1-4588-EF695E5E4B7D}"/>
              </a:ext>
            </a:extLst>
          </p:cNvPr>
          <p:cNvSpPr txBox="1"/>
          <p:nvPr/>
        </p:nvSpPr>
        <p:spPr>
          <a:xfrm>
            <a:off x="6742988" y="6425642"/>
            <a:ext cx="3949889" cy="461665"/>
          </a:xfrm>
          <a:prstGeom prst="rect">
            <a:avLst/>
          </a:prstGeom>
          <a:noFill/>
        </p:spPr>
        <p:txBody>
          <a:bodyPr wrap="square" rtlCol="0">
            <a:spAutoFit/>
          </a:bodyPr>
          <a:lstStyle/>
          <a:p>
            <a:pPr algn="ctr"/>
            <a:r>
              <a:rPr lang="en-US" sz="2400">
                <a:solidFill>
                  <a:srgbClr val="00733B"/>
                </a:solidFill>
                <a:latin typeface="Kohinoor Bangla" panose="02000000000000000000" pitchFamily="2" charset="77"/>
                <a:cs typeface="Kohinoor Bangla" panose="02000000000000000000" pitchFamily="2" charset="77"/>
              </a:rPr>
              <a:t>Field Work</a:t>
            </a:r>
          </a:p>
        </p:txBody>
      </p:sp>
      <p:sp>
        <p:nvSpPr>
          <p:cNvPr id="21" name="TextBox 20">
            <a:extLst>
              <a:ext uri="{FF2B5EF4-FFF2-40B4-BE49-F238E27FC236}">
                <a16:creationId xmlns:a16="http://schemas.microsoft.com/office/drawing/2014/main" id="{8C1A3949-79F3-1AB2-586E-59C37A0C7C02}"/>
              </a:ext>
            </a:extLst>
          </p:cNvPr>
          <p:cNvSpPr txBox="1"/>
          <p:nvPr/>
        </p:nvSpPr>
        <p:spPr>
          <a:xfrm>
            <a:off x="1345225" y="2941937"/>
            <a:ext cx="4296751" cy="461665"/>
          </a:xfrm>
          <a:prstGeom prst="rect">
            <a:avLst/>
          </a:prstGeom>
          <a:noFill/>
        </p:spPr>
        <p:txBody>
          <a:bodyPr wrap="square" rtlCol="0">
            <a:spAutoFit/>
          </a:bodyPr>
          <a:lstStyle/>
          <a:p>
            <a:pPr algn="ctr"/>
            <a:r>
              <a:rPr lang="en-US" sz="2400">
                <a:solidFill>
                  <a:srgbClr val="00733B"/>
                </a:solidFill>
              </a:rPr>
              <a:t>Provincial</a:t>
            </a:r>
            <a:r>
              <a:rPr lang="en-US">
                <a:solidFill>
                  <a:srgbClr val="00733B"/>
                </a:solidFill>
              </a:rPr>
              <a:t> </a:t>
            </a:r>
            <a:r>
              <a:rPr lang="en-US" sz="2400">
                <a:solidFill>
                  <a:srgbClr val="00733B"/>
                </a:solidFill>
              </a:rPr>
              <a:t>And National </a:t>
            </a:r>
            <a:r>
              <a:rPr lang="en-US" sz="2400">
                <a:solidFill>
                  <a:srgbClr val="00733B"/>
                </a:solidFill>
                <a:latin typeface="Kohinoor Bangla" panose="02000000000000000000" pitchFamily="2" charset="77"/>
                <a:cs typeface="Kohinoor Bangla" panose="02000000000000000000" pitchFamily="2" charset="77"/>
              </a:rPr>
              <a:t>Parks</a:t>
            </a:r>
          </a:p>
        </p:txBody>
      </p:sp>
      <p:sp>
        <p:nvSpPr>
          <p:cNvPr id="22" name="TextBox 21">
            <a:extLst>
              <a:ext uri="{FF2B5EF4-FFF2-40B4-BE49-F238E27FC236}">
                <a16:creationId xmlns:a16="http://schemas.microsoft.com/office/drawing/2014/main" id="{E11CC7F7-6F70-9160-4213-8DEAA9A6C1D3}"/>
              </a:ext>
            </a:extLst>
          </p:cNvPr>
          <p:cNvSpPr txBox="1"/>
          <p:nvPr/>
        </p:nvSpPr>
        <p:spPr>
          <a:xfrm>
            <a:off x="7329722" y="2938665"/>
            <a:ext cx="2741756" cy="461665"/>
          </a:xfrm>
          <a:prstGeom prst="rect">
            <a:avLst/>
          </a:prstGeom>
          <a:noFill/>
        </p:spPr>
        <p:txBody>
          <a:bodyPr wrap="square" rtlCol="0">
            <a:spAutoFit/>
          </a:bodyPr>
          <a:lstStyle/>
          <a:p>
            <a:pPr algn="ctr"/>
            <a:r>
              <a:rPr lang="en-US" sz="2400">
                <a:solidFill>
                  <a:srgbClr val="00733B"/>
                </a:solidFill>
              </a:rPr>
              <a:t>Ski Resorts</a:t>
            </a:r>
          </a:p>
        </p:txBody>
      </p:sp>
    </p:spTree>
    <p:extLst>
      <p:ext uri="{BB962C8B-B14F-4D97-AF65-F5344CB8AC3E}">
        <p14:creationId xmlns:p14="http://schemas.microsoft.com/office/powerpoint/2010/main" val="376608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0F3CA-D116-E7D2-7E97-2E3B09A0B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0B0FA-1F60-B84F-68BB-A3E629BC3275}"/>
              </a:ext>
            </a:extLst>
          </p:cNvPr>
          <p:cNvSpPr>
            <a:spLocks noGrp="1"/>
          </p:cNvSpPr>
          <p:nvPr>
            <p:ph type="title"/>
          </p:nvPr>
        </p:nvSpPr>
        <p:spPr/>
        <p:txBody>
          <a:bodyPr/>
          <a:lstStyle/>
          <a:p>
            <a:r>
              <a:rPr lang="en-US">
                <a:solidFill>
                  <a:srgbClr val="00733B"/>
                </a:solidFill>
                <a:latin typeface="Kohinoor Bangla Medium" panose="02000000000000000000" pitchFamily="2" charset="77"/>
                <a:cs typeface="Kohinoor Bangla Medium" panose="02000000000000000000" pitchFamily="2" charset="77"/>
              </a:rPr>
              <a:t>How would you spend your money?</a:t>
            </a:r>
          </a:p>
        </p:txBody>
      </p:sp>
      <p:grpSp>
        <p:nvGrpSpPr>
          <p:cNvPr id="7" name="Group 6">
            <a:extLst>
              <a:ext uri="{FF2B5EF4-FFF2-40B4-BE49-F238E27FC236}">
                <a16:creationId xmlns:a16="http://schemas.microsoft.com/office/drawing/2014/main" id="{3327F1C0-2BA7-C2B9-5C91-9901F79AE25F}"/>
              </a:ext>
            </a:extLst>
          </p:cNvPr>
          <p:cNvGrpSpPr/>
          <p:nvPr/>
        </p:nvGrpSpPr>
        <p:grpSpPr>
          <a:xfrm>
            <a:off x="1706658" y="1975958"/>
            <a:ext cx="2976879" cy="2970042"/>
            <a:chOff x="404813" y="1400986"/>
            <a:chExt cx="5061468" cy="5091889"/>
          </a:xfrm>
        </p:grpSpPr>
        <p:pic>
          <p:nvPicPr>
            <p:cNvPr id="4" name="Picture 3" descr="A close-up of a website&#10;&#10;Description automatically generated">
              <a:hlinkClick r:id="rId3"/>
              <a:extLst>
                <a:ext uri="{FF2B5EF4-FFF2-40B4-BE49-F238E27FC236}">
                  <a16:creationId xmlns:a16="http://schemas.microsoft.com/office/drawing/2014/main" id="{91CD277A-5B50-2157-3E58-85DA0500EF0C}"/>
                </a:ext>
              </a:extLst>
            </p:cNvPr>
            <p:cNvPicPr>
              <a:picLocks noChangeAspect="1"/>
            </p:cNvPicPr>
            <p:nvPr/>
          </p:nvPicPr>
          <p:blipFill>
            <a:blip r:embed="rId4"/>
            <a:stretch>
              <a:fillRect/>
            </a:stretch>
          </p:blipFill>
          <p:spPr>
            <a:xfrm>
              <a:off x="404813" y="3971412"/>
              <a:ext cx="5054440" cy="2521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C828EA9F-F14B-3D1A-7675-438DE67157F3}"/>
                </a:ext>
              </a:extLst>
            </p:cNvPr>
            <p:cNvSpPr txBox="1"/>
            <p:nvPr/>
          </p:nvSpPr>
          <p:spPr>
            <a:xfrm>
              <a:off x="2466408" y="1690689"/>
              <a:ext cx="2999873" cy="904649"/>
            </a:xfrm>
            <a:prstGeom prst="rect">
              <a:avLst/>
            </a:prstGeom>
            <a:noFill/>
          </p:spPr>
          <p:txBody>
            <a:bodyPr wrap="square" rtlCol="0">
              <a:spAutoFit/>
            </a:bodyPr>
            <a:lstStyle/>
            <a:p>
              <a:endParaRPr lang="en-CA"/>
            </a:p>
          </p:txBody>
        </p:sp>
        <p:pic>
          <p:nvPicPr>
            <p:cNvPr id="6" name="Picture 5" descr="A device with a screen&#10;&#10;Description automatically generated">
              <a:hlinkClick r:id="rId5"/>
              <a:extLst>
                <a:ext uri="{FF2B5EF4-FFF2-40B4-BE49-F238E27FC236}">
                  <a16:creationId xmlns:a16="http://schemas.microsoft.com/office/drawing/2014/main" id="{E38C7CAF-6C05-C89E-67E8-79A5A8F8F4DB}"/>
                </a:ext>
              </a:extLst>
            </p:cNvPr>
            <p:cNvPicPr>
              <a:picLocks noChangeAspect="1"/>
            </p:cNvPicPr>
            <p:nvPr/>
          </p:nvPicPr>
          <p:blipFill>
            <a:blip r:embed="rId6"/>
            <a:stretch>
              <a:fillRect/>
            </a:stretch>
          </p:blipFill>
          <p:spPr>
            <a:xfrm>
              <a:off x="404813" y="1400986"/>
              <a:ext cx="2021304" cy="31096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03" name="Group 102">
            <a:extLst>
              <a:ext uri="{FF2B5EF4-FFF2-40B4-BE49-F238E27FC236}">
                <a16:creationId xmlns:a16="http://schemas.microsoft.com/office/drawing/2014/main" id="{01E722F6-A5EF-C449-DD51-74FF17373023}"/>
              </a:ext>
            </a:extLst>
          </p:cNvPr>
          <p:cNvGrpSpPr/>
          <p:nvPr/>
        </p:nvGrpSpPr>
        <p:grpSpPr>
          <a:xfrm>
            <a:off x="6817217" y="1452880"/>
            <a:ext cx="3891424" cy="3630910"/>
            <a:chOff x="5984096" y="967075"/>
            <a:chExt cx="5367247" cy="5102235"/>
          </a:xfrm>
        </p:grpSpPr>
        <p:grpSp>
          <p:nvGrpSpPr>
            <p:cNvPr id="51" name="Group 50">
              <a:extLst>
                <a:ext uri="{FF2B5EF4-FFF2-40B4-BE49-F238E27FC236}">
                  <a16:creationId xmlns:a16="http://schemas.microsoft.com/office/drawing/2014/main" id="{90E4509F-CCDB-447A-251F-8F3058B08E11}"/>
                </a:ext>
              </a:extLst>
            </p:cNvPr>
            <p:cNvGrpSpPr/>
            <p:nvPr/>
          </p:nvGrpSpPr>
          <p:grpSpPr>
            <a:xfrm>
              <a:off x="6992351" y="4308093"/>
              <a:ext cx="3344039" cy="1761217"/>
              <a:chOff x="653920" y="0"/>
              <a:chExt cx="10781993" cy="6603023"/>
            </a:xfrm>
          </p:grpSpPr>
          <p:pic>
            <p:nvPicPr>
              <p:cNvPr id="31" name="Picture 30">
                <a:extLst>
                  <a:ext uri="{FF2B5EF4-FFF2-40B4-BE49-F238E27FC236}">
                    <a16:creationId xmlns:a16="http://schemas.microsoft.com/office/drawing/2014/main" id="{B694D724-11FD-BF90-2DC3-854792D803EF}"/>
                  </a:ext>
                </a:extLst>
              </p:cNvPr>
              <p:cNvPicPr>
                <a:picLocks noChangeAspect="1"/>
              </p:cNvPicPr>
              <p:nvPr/>
            </p:nvPicPr>
            <p:blipFill>
              <a:blip r:embed="rId7"/>
              <a:stretch>
                <a:fillRect/>
              </a:stretch>
            </p:blipFill>
            <p:spPr>
              <a:xfrm>
                <a:off x="5593022" y="4708807"/>
                <a:ext cx="1424709" cy="1894215"/>
              </a:xfrm>
              <a:prstGeom prst="rect">
                <a:avLst/>
              </a:prstGeom>
            </p:spPr>
          </p:pic>
          <p:pic>
            <p:nvPicPr>
              <p:cNvPr id="32" name="Picture 31">
                <a:extLst>
                  <a:ext uri="{FF2B5EF4-FFF2-40B4-BE49-F238E27FC236}">
                    <a16:creationId xmlns:a16="http://schemas.microsoft.com/office/drawing/2014/main" id="{15910A62-47EC-E0B0-4E12-878E503DCA5A}"/>
                  </a:ext>
                </a:extLst>
              </p:cNvPr>
              <p:cNvPicPr>
                <a:picLocks noChangeAspect="1"/>
              </p:cNvPicPr>
              <p:nvPr/>
            </p:nvPicPr>
            <p:blipFill>
              <a:blip r:embed="rId7"/>
              <a:stretch>
                <a:fillRect/>
              </a:stretch>
            </p:blipFill>
            <p:spPr>
              <a:xfrm>
                <a:off x="9366971" y="4706044"/>
                <a:ext cx="1424709" cy="1894215"/>
              </a:xfrm>
              <a:prstGeom prst="rect">
                <a:avLst/>
              </a:prstGeom>
            </p:spPr>
          </p:pic>
          <p:pic>
            <p:nvPicPr>
              <p:cNvPr id="33" name="Picture 32">
                <a:extLst>
                  <a:ext uri="{FF2B5EF4-FFF2-40B4-BE49-F238E27FC236}">
                    <a16:creationId xmlns:a16="http://schemas.microsoft.com/office/drawing/2014/main" id="{B580649B-2B71-3FAE-38EE-9FD755480F34}"/>
                  </a:ext>
                </a:extLst>
              </p:cNvPr>
              <p:cNvPicPr>
                <a:picLocks noChangeAspect="1"/>
              </p:cNvPicPr>
              <p:nvPr/>
            </p:nvPicPr>
            <p:blipFill>
              <a:blip r:embed="rId7"/>
              <a:stretch>
                <a:fillRect/>
              </a:stretch>
            </p:blipFill>
            <p:spPr>
              <a:xfrm>
                <a:off x="1701647" y="4708808"/>
                <a:ext cx="1424709" cy="1894215"/>
              </a:xfrm>
              <a:prstGeom prst="rect">
                <a:avLst/>
              </a:prstGeom>
            </p:spPr>
          </p:pic>
          <p:grpSp>
            <p:nvGrpSpPr>
              <p:cNvPr id="34" name="Group 33">
                <a:extLst>
                  <a:ext uri="{FF2B5EF4-FFF2-40B4-BE49-F238E27FC236}">
                    <a16:creationId xmlns:a16="http://schemas.microsoft.com/office/drawing/2014/main" id="{E0CC2C19-DB3B-01A7-6B67-60F5E0EF6CBE}"/>
                  </a:ext>
                </a:extLst>
              </p:cNvPr>
              <p:cNvGrpSpPr/>
              <p:nvPr/>
            </p:nvGrpSpPr>
            <p:grpSpPr>
              <a:xfrm>
                <a:off x="4541243" y="0"/>
                <a:ext cx="3116669" cy="3277938"/>
                <a:chOff x="4666414" y="151062"/>
                <a:chExt cx="3116669" cy="3277938"/>
              </a:xfrm>
            </p:grpSpPr>
            <p:sp>
              <p:nvSpPr>
                <p:cNvPr id="35" name="Rectangle: Rounded Corners 34">
                  <a:extLst>
                    <a:ext uri="{FF2B5EF4-FFF2-40B4-BE49-F238E27FC236}">
                      <a16:creationId xmlns:a16="http://schemas.microsoft.com/office/drawing/2014/main" id="{29AC90BD-4575-4D5E-1A1A-875F6A40F4F9}"/>
                    </a:ext>
                  </a:extLst>
                </p:cNvPr>
                <p:cNvSpPr/>
                <p:nvPr/>
              </p:nvSpPr>
              <p:spPr>
                <a:xfrm>
                  <a:off x="5502013" y="1901964"/>
                  <a:ext cx="1848967" cy="1527036"/>
                </a:xfrm>
                <a:prstGeom prst="roundRect">
                  <a:avLst/>
                </a:prstGeom>
                <a:solidFill>
                  <a:schemeClr val="bg2">
                    <a:lumMod val="75000"/>
                  </a:schemeClr>
                </a:solidFill>
                <a:ln w="66675"/>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6" name="Picture 35">
                  <a:extLst>
                    <a:ext uri="{FF2B5EF4-FFF2-40B4-BE49-F238E27FC236}">
                      <a16:creationId xmlns:a16="http://schemas.microsoft.com/office/drawing/2014/main" id="{2B9AAD8B-1F5F-153A-7CAA-8A9D2EB56A3D}"/>
                    </a:ext>
                  </a:extLst>
                </p:cNvPr>
                <p:cNvPicPr>
                  <a:picLocks noChangeAspect="1"/>
                </p:cNvPicPr>
                <p:nvPr/>
              </p:nvPicPr>
              <p:blipFill>
                <a:blip r:embed="rId8"/>
                <a:stretch>
                  <a:fillRect/>
                </a:stretch>
              </p:blipFill>
              <p:spPr>
                <a:xfrm>
                  <a:off x="4666414" y="151062"/>
                  <a:ext cx="2236693" cy="2236693"/>
                </a:xfrm>
                <a:prstGeom prst="rect">
                  <a:avLst/>
                </a:prstGeom>
              </p:spPr>
            </p:pic>
            <p:pic>
              <p:nvPicPr>
                <p:cNvPr id="37" name="Picture 36">
                  <a:extLst>
                    <a:ext uri="{FF2B5EF4-FFF2-40B4-BE49-F238E27FC236}">
                      <a16:creationId xmlns:a16="http://schemas.microsoft.com/office/drawing/2014/main" id="{29798F17-CF9F-B918-514E-D03C7251CAAB}"/>
                    </a:ext>
                  </a:extLst>
                </p:cNvPr>
                <p:cNvPicPr>
                  <a:picLocks noChangeAspect="1"/>
                </p:cNvPicPr>
                <p:nvPr/>
              </p:nvPicPr>
              <p:blipFill>
                <a:blip r:embed="rId9"/>
                <a:stretch>
                  <a:fillRect/>
                </a:stretch>
              </p:blipFill>
              <p:spPr>
                <a:xfrm>
                  <a:off x="6256047" y="613922"/>
                  <a:ext cx="1527036" cy="1527036"/>
                </a:xfrm>
                <a:prstGeom prst="rect">
                  <a:avLst/>
                </a:prstGeom>
              </p:spPr>
            </p:pic>
          </p:grpSp>
          <p:grpSp>
            <p:nvGrpSpPr>
              <p:cNvPr id="38" name="Group 37">
                <a:extLst>
                  <a:ext uri="{FF2B5EF4-FFF2-40B4-BE49-F238E27FC236}">
                    <a16:creationId xmlns:a16="http://schemas.microsoft.com/office/drawing/2014/main" id="{3C454E7E-04DF-C6EC-8901-5C3691183330}"/>
                  </a:ext>
                </a:extLst>
              </p:cNvPr>
              <p:cNvGrpSpPr/>
              <p:nvPr/>
            </p:nvGrpSpPr>
            <p:grpSpPr>
              <a:xfrm>
                <a:off x="8319244" y="0"/>
                <a:ext cx="3116669" cy="3277938"/>
                <a:chOff x="8421430" y="151062"/>
                <a:chExt cx="3116669" cy="3277938"/>
              </a:xfrm>
            </p:grpSpPr>
            <p:sp>
              <p:nvSpPr>
                <p:cNvPr id="39" name="Rectangle: Rounded Corners 38">
                  <a:extLst>
                    <a:ext uri="{FF2B5EF4-FFF2-40B4-BE49-F238E27FC236}">
                      <a16:creationId xmlns:a16="http://schemas.microsoft.com/office/drawing/2014/main" id="{AB7350A7-E60B-D57C-C4EE-DAFCB88CDFF8}"/>
                    </a:ext>
                  </a:extLst>
                </p:cNvPr>
                <p:cNvSpPr/>
                <p:nvPr/>
              </p:nvSpPr>
              <p:spPr>
                <a:xfrm>
                  <a:off x="925702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 name="Picture 39">
                  <a:extLst>
                    <a:ext uri="{FF2B5EF4-FFF2-40B4-BE49-F238E27FC236}">
                      <a16:creationId xmlns:a16="http://schemas.microsoft.com/office/drawing/2014/main" id="{1A196E6F-CEF1-2EA8-B0F7-FFFCB90D306C}"/>
                    </a:ext>
                  </a:extLst>
                </p:cNvPr>
                <p:cNvPicPr>
                  <a:picLocks noChangeAspect="1"/>
                </p:cNvPicPr>
                <p:nvPr/>
              </p:nvPicPr>
              <p:blipFill>
                <a:blip r:embed="rId8"/>
                <a:stretch>
                  <a:fillRect/>
                </a:stretch>
              </p:blipFill>
              <p:spPr>
                <a:xfrm>
                  <a:off x="8421430" y="151062"/>
                  <a:ext cx="2236693" cy="2236693"/>
                </a:xfrm>
                <a:prstGeom prst="rect">
                  <a:avLst/>
                </a:prstGeom>
              </p:spPr>
            </p:pic>
            <p:pic>
              <p:nvPicPr>
                <p:cNvPr id="41" name="Picture 40">
                  <a:extLst>
                    <a:ext uri="{FF2B5EF4-FFF2-40B4-BE49-F238E27FC236}">
                      <a16:creationId xmlns:a16="http://schemas.microsoft.com/office/drawing/2014/main" id="{BD83AFCD-DB95-8A32-A8B2-AAE648856475}"/>
                    </a:ext>
                  </a:extLst>
                </p:cNvPr>
                <p:cNvPicPr>
                  <a:picLocks noChangeAspect="1"/>
                </p:cNvPicPr>
                <p:nvPr/>
              </p:nvPicPr>
              <p:blipFill>
                <a:blip r:embed="rId9"/>
                <a:stretch>
                  <a:fillRect/>
                </a:stretch>
              </p:blipFill>
              <p:spPr>
                <a:xfrm>
                  <a:off x="10011063" y="613922"/>
                  <a:ext cx="1527036" cy="1527036"/>
                </a:xfrm>
                <a:prstGeom prst="rect">
                  <a:avLst/>
                </a:prstGeom>
              </p:spPr>
            </p:pic>
          </p:grpSp>
          <p:grpSp>
            <p:nvGrpSpPr>
              <p:cNvPr id="42" name="Group 41">
                <a:extLst>
                  <a:ext uri="{FF2B5EF4-FFF2-40B4-BE49-F238E27FC236}">
                    <a16:creationId xmlns:a16="http://schemas.microsoft.com/office/drawing/2014/main" id="{26382660-422F-E5F1-C575-96908EB463EC}"/>
                  </a:ext>
                </a:extLst>
              </p:cNvPr>
              <p:cNvGrpSpPr/>
              <p:nvPr/>
            </p:nvGrpSpPr>
            <p:grpSpPr>
              <a:xfrm>
                <a:off x="653920" y="675"/>
                <a:ext cx="3116669" cy="3277938"/>
                <a:chOff x="553180" y="151062"/>
                <a:chExt cx="3116669" cy="3277938"/>
              </a:xfrm>
            </p:grpSpPr>
            <p:sp>
              <p:nvSpPr>
                <p:cNvPr id="43" name="Rectangle: Rounded Corners 42">
                  <a:extLst>
                    <a:ext uri="{FF2B5EF4-FFF2-40B4-BE49-F238E27FC236}">
                      <a16:creationId xmlns:a16="http://schemas.microsoft.com/office/drawing/2014/main" id="{7DC7AAD0-29E5-FAC7-37EA-B8611D4E1D0F}"/>
                    </a:ext>
                  </a:extLst>
                </p:cNvPr>
                <p:cNvSpPr/>
                <p:nvPr/>
              </p:nvSpPr>
              <p:spPr>
                <a:xfrm>
                  <a:off x="138877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4" name="Picture 43">
                  <a:extLst>
                    <a:ext uri="{FF2B5EF4-FFF2-40B4-BE49-F238E27FC236}">
                      <a16:creationId xmlns:a16="http://schemas.microsoft.com/office/drawing/2014/main" id="{8AAEFA02-699A-3EF6-5B3E-5F4BD4ED67A1}"/>
                    </a:ext>
                  </a:extLst>
                </p:cNvPr>
                <p:cNvPicPr>
                  <a:picLocks noChangeAspect="1"/>
                </p:cNvPicPr>
                <p:nvPr/>
              </p:nvPicPr>
              <p:blipFill>
                <a:blip r:embed="rId8"/>
                <a:stretch>
                  <a:fillRect/>
                </a:stretch>
              </p:blipFill>
              <p:spPr>
                <a:xfrm>
                  <a:off x="553180" y="151062"/>
                  <a:ext cx="2236693" cy="2236693"/>
                </a:xfrm>
                <a:prstGeom prst="rect">
                  <a:avLst/>
                </a:prstGeom>
              </p:spPr>
            </p:pic>
            <p:pic>
              <p:nvPicPr>
                <p:cNvPr id="45" name="Picture 44">
                  <a:extLst>
                    <a:ext uri="{FF2B5EF4-FFF2-40B4-BE49-F238E27FC236}">
                      <a16:creationId xmlns:a16="http://schemas.microsoft.com/office/drawing/2014/main" id="{AFE951A5-CD94-FE7B-5B77-1C24859161F5}"/>
                    </a:ext>
                  </a:extLst>
                </p:cNvPr>
                <p:cNvPicPr>
                  <a:picLocks noChangeAspect="1"/>
                </p:cNvPicPr>
                <p:nvPr/>
              </p:nvPicPr>
              <p:blipFill>
                <a:blip r:embed="rId9"/>
                <a:stretch>
                  <a:fillRect/>
                </a:stretch>
              </p:blipFill>
              <p:spPr>
                <a:xfrm>
                  <a:off x="2142813" y="613922"/>
                  <a:ext cx="1527036" cy="1527036"/>
                </a:xfrm>
                <a:prstGeom prst="rect">
                  <a:avLst/>
                </a:prstGeom>
              </p:spPr>
            </p:pic>
          </p:grpSp>
          <p:sp>
            <p:nvSpPr>
              <p:cNvPr id="46" name="Left-Right Arrow 5">
                <a:extLst>
                  <a:ext uri="{FF2B5EF4-FFF2-40B4-BE49-F238E27FC236}">
                    <a16:creationId xmlns:a16="http://schemas.microsoft.com/office/drawing/2014/main" id="{C90BC9F6-EB11-4324-F6AD-3682084867FD}"/>
                  </a:ext>
                </a:extLst>
              </p:cNvPr>
              <p:cNvSpPr/>
              <p:nvPr/>
            </p:nvSpPr>
            <p:spPr>
              <a:xfrm>
                <a:off x="3496604" y="2123070"/>
                <a:ext cx="1722120" cy="78269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Left-Right Arrow 6">
                <a:extLst>
                  <a:ext uri="{FF2B5EF4-FFF2-40B4-BE49-F238E27FC236}">
                    <a16:creationId xmlns:a16="http://schemas.microsoft.com/office/drawing/2014/main" id="{F9CAF4FC-86CE-0770-B766-B03D8B948A2C}"/>
                  </a:ext>
                </a:extLst>
              </p:cNvPr>
              <p:cNvSpPr/>
              <p:nvPr/>
            </p:nvSpPr>
            <p:spPr>
              <a:xfrm>
                <a:off x="7329266" y="2123070"/>
                <a:ext cx="1722120" cy="782699"/>
              </a:xfrm>
              <a:prstGeom prst="leftRightArrow">
                <a:avLst/>
              </a:prstGeom>
              <a:solidFill>
                <a:schemeClr val="bg1"/>
              </a:solidFill>
              <a:ln w="254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Left-Right Arrow 7">
                <a:extLst>
                  <a:ext uri="{FF2B5EF4-FFF2-40B4-BE49-F238E27FC236}">
                    <a16:creationId xmlns:a16="http://schemas.microsoft.com/office/drawing/2014/main" id="{3D4D9943-3424-2BA5-E8CE-279FE5EA8EFB}"/>
                  </a:ext>
                </a:extLst>
              </p:cNvPr>
              <p:cNvSpPr/>
              <p:nvPr/>
            </p:nvSpPr>
            <p:spPr>
              <a:xfrm rot="16200000">
                <a:off x="1750038" y="3806809"/>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Left-Right Arrow 8">
                <a:extLst>
                  <a:ext uri="{FF2B5EF4-FFF2-40B4-BE49-F238E27FC236}">
                    <a16:creationId xmlns:a16="http://schemas.microsoft.com/office/drawing/2014/main" id="{8E024857-57DD-BD4F-61F3-4C4E4F6AA761}"/>
                  </a:ext>
                </a:extLst>
              </p:cNvPr>
              <p:cNvSpPr/>
              <p:nvPr/>
            </p:nvSpPr>
            <p:spPr>
              <a:xfrm rot="16200000">
                <a:off x="564141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Left-Right Arrow 9">
                <a:extLst>
                  <a:ext uri="{FF2B5EF4-FFF2-40B4-BE49-F238E27FC236}">
                    <a16:creationId xmlns:a16="http://schemas.microsoft.com/office/drawing/2014/main" id="{5E6EF6B4-66F4-B594-79D6-3866C86E7BA0}"/>
                  </a:ext>
                </a:extLst>
              </p:cNvPr>
              <p:cNvSpPr/>
              <p:nvPr/>
            </p:nvSpPr>
            <p:spPr>
              <a:xfrm rot="16200000">
                <a:off x="941536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2" name="Group 51">
              <a:extLst>
                <a:ext uri="{FF2B5EF4-FFF2-40B4-BE49-F238E27FC236}">
                  <a16:creationId xmlns:a16="http://schemas.microsoft.com/office/drawing/2014/main" id="{CA9AEFE6-570F-8B9F-A98F-7896BD71EEEC}"/>
                </a:ext>
              </a:extLst>
            </p:cNvPr>
            <p:cNvGrpSpPr/>
            <p:nvPr/>
          </p:nvGrpSpPr>
          <p:grpSpPr>
            <a:xfrm>
              <a:off x="6965691" y="2612258"/>
              <a:ext cx="3344039" cy="1761217"/>
              <a:chOff x="653920" y="0"/>
              <a:chExt cx="10781993" cy="6603023"/>
            </a:xfrm>
          </p:grpSpPr>
          <p:pic>
            <p:nvPicPr>
              <p:cNvPr id="53" name="Picture 52">
                <a:extLst>
                  <a:ext uri="{FF2B5EF4-FFF2-40B4-BE49-F238E27FC236}">
                    <a16:creationId xmlns:a16="http://schemas.microsoft.com/office/drawing/2014/main" id="{34ABC9FC-5856-63D1-7150-915C51B54180}"/>
                  </a:ext>
                </a:extLst>
              </p:cNvPr>
              <p:cNvPicPr>
                <a:picLocks noChangeAspect="1"/>
              </p:cNvPicPr>
              <p:nvPr/>
            </p:nvPicPr>
            <p:blipFill>
              <a:blip r:embed="rId7"/>
              <a:stretch>
                <a:fillRect/>
              </a:stretch>
            </p:blipFill>
            <p:spPr>
              <a:xfrm>
                <a:off x="5593022" y="4708807"/>
                <a:ext cx="1424709" cy="1894215"/>
              </a:xfrm>
              <a:prstGeom prst="rect">
                <a:avLst/>
              </a:prstGeom>
            </p:spPr>
          </p:pic>
          <p:pic>
            <p:nvPicPr>
              <p:cNvPr id="54" name="Picture 53">
                <a:extLst>
                  <a:ext uri="{FF2B5EF4-FFF2-40B4-BE49-F238E27FC236}">
                    <a16:creationId xmlns:a16="http://schemas.microsoft.com/office/drawing/2014/main" id="{700404AF-9153-9BE2-0490-263E1515643E}"/>
                  </a:ext>
                </a:extLst>
              </p:cNvPr>
              <p:cNvPicPr>
                <a:picLocks noChangeAspect="1"/>
              </p:cNvPicPr>
              <p:nvPr/>
            </p:nvPicPr>
            <p:blipFill>
              <a:blip r:embed="rId7"/>
              <a:stretch>
                <a:fillRect/>
              </a:stretch>
            </p:blipFill>
            <p:spPr>
              <a:xfrm>
                <a:off x="9366971" y="4706044"/>
                <a:ext cx="1424709" cy="1894215"/>
              </a:xfrm>
              <a:prstGeom prst="rect">
                <a:avLst/>
              </a:prstGeom>
            </p:spPr>
          </p:pic>
          <p:pic>
            <p:nvPicPr>
              <p:cNvPr id="55" name="Picture 54">
                <a:extLst>
                  <a:ext uri="{FF2B5EF4-FFF2-40B4-BE49-F238E27FC236}">
                    <a16:creationId xmlns:a16="http://schemas.microsoft.com/office/drawing/2014/main" id="{2101BFDB-E093-DD6F-6426-A8ABF07FDA27}"/>
                  </a:ext>
                </a:extLst>
              </p:cNvPr>
              <p:cNvPicPr>
                <a:picLocks noChangeAspect="1"/>
              </p:cNvPicPr>
              <p:nvPr/>
            </p:nvPicPr>
            <p:blipFill>
              <a:blip r:embed="rId7"/>
              <a:stretch>
                <a:fillRect/>
              </a:stretch>
            </p:blipFill>
            <p:spPr>
              <a:xfrm>
                <a:off x="1701647" y="4708808"/>
                <a:ext cx="1424709" cy="1894215"/>
              </a:xfrm>
              <a:prstGeom prst="rect">
                <a:avLst/>
              </a:prstGeom>
            </p:spPr>
          </p:pic>
          <p:grpSp>
            <p:nvGrpSpPr>
              <p:cNvPr id="56" name="Group 55">
                <a:extLst>
                  <a:ext uri="{FF2B5EF4-FFF2-40B4-BE49-F238E27FC236}">
                    <a16:creationId xmlns:a16="http://schemas.microsoft.com/office/drawing/2014/main" id="{8D37C581-493C-E2AF-3E0E-D1798109C299}"/>
                  </a:ext>
                </a:extLst>
              </p:cNvPr>
              <p:cNvGrpSpPr/>
              <p:nvPr/>
            </p:nvGrpSpPr>
            <p:grpSpPr>
              <a:xfrm>
                <a:off x="4541243" y="0"/>
                <a:ext cx="3116669" cy="3277938"/>
                <a:chOff x="4666414" y="151062"/>
                <a:chExt cx="3116669" cy="3277938"/>
              </a:xfrm>
            </p:grpSpPr>
            <p:sp>
              <p:nvSpPr>
                <p:cNvPr id="70" name="Rectangle: Rounded Corners 69">
                  <a:extLst>
                    <a:ext uri="{FF2B5EF4-FFF2-40B4-BE49-F238E27FC236}">
                      <a16:creationId xmlns:a16="http://schemas.microsoft.com/office/drawing/2014/main" id="{613712FA-5DEA-68D0-3EE8-A90F1E3CE544}"/>
                    </a:ext>
                  </a:extLst>
                </p:cNvPr>
                <p:cNvSpPr/>
                <p:nvPr/>
              </p:nvSpPr>
              <p:spPr>
                <a:xfrm>
                  <a:off x="5502013" y="1901964"/>
                  <a:ext cx="1848967" cy="1527036"/>
                </a:xfrm>
                <a:prstGeom prst="roundRect">
                  <a:avLst/>
                </a:prstGeom>
                <a:solidFill>
                  <a:schemeClr val="bg2">
                    <a:lumMod val="75000"/>
                  </a:schemeClr>
                </a:solidFill>
                <a:ln w="66675"/>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1" name="Picture 70">
                  <a:extLst>
                    <a:ext uri="{FF2B5EF4-FFF2-40B4-BE49-F238E27FC236}">
                      <a16:creationId xmlns:a16="http://schemas.microsoft.com/office/drawing/2014/main" id="{EC6D7FA2-C325-40E3-74A7-73D508525D42}"/>
                    </a:ext>
                  </a:extLst>
                </p:cNvPr>
                <p:cNvPicPr>
                  <a:picLocks noChangeAspect="1"/>
                </p:cNvPicPr>
                <p:nvPr/>
              </p:nvPicPr>
              <p:blipFill>
                <a:blip r:embed="rId8"/>
                <a:stretch>
                  <a:fillRect/>
                </a:stretch>
              </p:blipFill>
              <p:spPr>
                <a:xfrm>
                  <a:off x="4666414" y="151062"/>
                  <a:ext cx="2236693" cy="2236693"/>
                </a:xfrm>
                <a:prstGeom prst="rect">
                  <a:avLst/>
                </a:prstGeom>
              </p:spPr>
            </p:pic>
            <p:pic>
              <p:nvPicPr>
                <p:cNvPr id="72" name="Picture 71">
                  <a:extLst>
                    <a:ext uri="{FF2B5EF4-FFF2-40B4-BE49-F238E27FC236}">
                      <a16:creationId xmlns:a16="http://schemas.microsoft.com/office/drawing/2014/main" id="{5CBB9528-8A9C-37A9-17E6-EEC9DE421E2B}"/>
                    </a:ext>
                  </a:extLst>
                </p:cNvPr>
                <p:cNvPicPr>
                  <a:picLocks noChangeAspect="1"/>
                </p:cNvPicPr>
                <p:nvPr/>
              </p:nvPicPr>
              <p:blipFill>
                <a:blip r:embed="rId9"/>
                <a:stretch>
                  <a:fillRect/>
                </a:stretch>
              </p:blipFill>
              <p:spPr>
                <a:xfrm>
                  <a:off x="6256047" y="613922"/>
                  <a:ext cx="1527036" cy="1527036"/>
                </a:xfrm>
                <a:prstGeom prst="rect">
                  <a:avLst/>
                </a:prstGeom>
              </p:spPr>
            </p:pic>
          </p:grpSp>
          <p:grpSp>
            <p:nvGrpSpPr>
              <p:cNvPr id="57" name="Group 56">
                <a:extLst>
                  <a:ext uri="{FF2B5EF4-FFF2-40B4-BE49-F238E27FC236}">
                    <a16:creationId xmlns:a16="http://schemas.microsoft.com/office/drawing/2014/main" id="{F01D0CDC-231E-3DC9-BA2B-43738EA836DD}"/>
                  </a:ext>
                </a:extLst>
              </p:cNvPr>
              <p:cNvGrpSpPr/>
              <p:nvPr/>
            </p:nvGrpSpPr>
            <p:grpSpPr>
              <a:xfrm>
                <a:off x="8319244" y="0"/>
                <a:ext cx="3116669" cy="3277938"/>
                <a:chOff x="8421430" y="151062"/>
                <a:chExt cx="3116669" cy="3277938"/>
              </a:xfrm>
            </p:grpSpPr>
            <p:sp>
              <p:nvSpPr>
                <p:cNvPr id="67" name="Rectangle: Rounded Corners 66">
                  <a:extLst>
                    <a:ext uri="{FF2B5EF4-FFF2-40B4-BE49-F238E27FC236}">
                      <a16:creationId xmlns:a16="http://schemas.microsoft.com/office/drawing/2014/main" id="{784D8DDB-9413-0422-DDCD-DCA02E8CDC73}"/>
                    </a:ext>
                  </a:extLst>
                </p:cNvPr>
                <p:cNvSpPr/>
                <p:nvPr/>
              </p:nvSpPr>
              <p:spPr>
                <a:xfrm>
                  <a:off x="925702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8" name="Picture 67">
                  <a:extLst>
                    <a:ext uri="{FF2B5EF4-FFF2-40B4-BE49-F238E27FC236}">
                      <a16:creationId xmlns:a16="http://schemas.microsoft.com/office/drawing/2014/main" id="{DB8E2C33-609A-B631-0206-5407286C4AEA}"/>
                    </a:ext>
                  </a:extLst>
                </p:cNvPr>
                <p:cNvPicPr>
                  <a:picLocks noChangeAspect="1"/>
                </p:cNvPicPr>
                <p:nvPr/>
              </p:nvPicPr>
              <p:blipFill>
                <a:blip r:embed="rId8"/>
                <a:stretch>
                  <a:fillRect/>
                </a:stretch>
              </p:blipFill>
              <p:spPr>
                <a:xfrm>
                  <a:off x="8421430" y="151062"/>
                  <a:ext cx="2236693" cy="2236693"/>
                </a:xfrm>
                <a:prstGeom prst="rect">
                  <a:avLst/>
                </a:prstGeom>
              </p:spPr>
            </p:pic>
            <p:pic>
              <p:nvPicPr>
                <p:cNvPr id="69" name="Picture 68">
                  <a:extLst>
                    <a:ext uri="{FF2B5EF4-FFF2-40B4-BE49-F238E27FC236}">
                      <a16:creationId xmlns:a16="http://schemas.microsoft.com/office/drawing/2014/main" id="{61D474BC-A661-3AB3-E9BB-79F5914197A0}"/>
                    </a:ext>
                  </a:extLst>
                </p:cNvPr>
                <p:cNvPicPr>
                  <a:picLocks noChangeAspect="1"/>
                </p:cNvPicPr>
                <p:nvPr/>
              </p:nvPicPr>
              <p:blipFill>
                <a:blip r:embed="rId9"/>
                <a:stretch>
                  <a:fillRect/>
                </a:stretch>
              </p:blipFill>
              <p:spPr>
                <a:xfrm>
                  <a:off x="10011063" y="613922"/>
                  <a:ext cx="1527036" cy="1527036"/>
                </a:xfrm>
                <a:prstGeom prst="rect">
                  <a:avLst/>
                </a:prstGeom>
              </p:spPr>
            </p:pic>
          </p:grpSp>
          <p:grpSp>
            <p:nvGrpSpPr>
              <p:cNvPr id="58" name="Group 57">
                <a:extLst>
                  <a:ext uri="{FF2B5EF4-FFF2-40B4-BE49-F238E27FC236}">
                    <a16:creationId xmlns:a16="http://schemas.microsoft.com/office/drawing/2014/main" id="{3BB871EF-CC8C-8564-404E-A74836BFC007}"/>
                  </a:ext>
                </a:extLst>
              </p:cNvPr>
              <p:cNvGrpSpPr/>
              <p:nvPr/>
            </p:nvGrpSpPr>
            <p:grpSpPr>
              <a:xfrm>
                <a:off x="653920" y="675"/>
                <a:ext cx="3116669" cy="3277938"/>
                <a:chOff x="553180" y="151062"/>
                <a:chExt cx="3116669" cy="3277938"/>
              </a:xfrm>
            </p:grpSpPr>
            <p:sp>
              <p:nvSpPr>
                <p:cNvPr id="64" name="Rectangle: Rounded Corners 63">
                  <a:extLst>
                    <a:ext uri="{FF2B5EF4-FFF2-40B4-BE49-F238E27FC236}">
                      <a16:creationId xmlns:a16="http://schemas.microsoft.com/office/drawing/2014/main" id="{BEC755EF-5DB9-FB58-A515-01322BF2D1DB}"/>
                    </a:ext>
                  </a:extLst>
                </p:cNvPr>
                <p:cNvSpPr/>
                <p:nvPr/>
              </p:nvSpPr>
              <p:spPr>
                <a:xfrm>
                  <a:off x="138877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5" name="Picture 64">
                  <a:extLst>
                    <a:ext uri="{FF2B5EF4-FFF2-40B4-BE49-F238E27FC236}">
                      <a16:creationId xmlns:a16="http://schemas.microsoft.com/office/drawing/2014/main" id="{33FA70C7-F867-F3B6-3D80-F0B37398288E}"/>
                    </a:ext>
                  </a:extLst>
                </p:cNvPr>
                <p:cNvPicPr>
                  <a:picLocks noChangeAspect="1"/>
                </p:cNvPicPr>
                <p:nvPr/>
              </p:nvPicPr>
              <p:blipFill>
                <a:blip r:embed="rId8"/>
                <a:stretch>
                  <a:fillRect/>
                </a:stretch>
              </p:blipFill>
              <p:spPr>
                <a:xfrm>
                  <a:off x="553180" y="151062"/>
                  <a:ext cx="2236693" cy="2236693"/>
                </a:xfrm>
                <a:prstGeom prst="rect">
                  <a:avLst/>
                </a:prstGeom>
              </p:spPr>
            </p:pic>
            <p:pic>
              <p:nvPicPr>
                <p:cNvPr id="66" name="Picture 65">
                  <a:extLst>
                    <a:ext uri="{FF2B5EF4-FFF2-40B4-BE49-F238E27FC236}">
                      <a16:creationId xmlns:a16="http://schemas.microsoft.com/office/drawing/2014/main" id="{D3BE79AC-3BCC-E4EA-969A-7DB7EF85A4CB}"/>
                    </a:ext>
                  </a:extLst>
                </p:cNvPr>
                <p:cNvPicPr>
                  <a:picLocks noChangeAspect="1"/>
                </p:cNvPicPr>
                <p:nvPr/>
              </p:nvPicPr>
              <p:blipFill>
                <a:blip r:embed="rId9"/>
                <a:stretch>
                  <a:fillRect/>
                </a:stretch>
              </p:blipFill>
              <p:spPr>
                <a:xfrm>
                  <a:off x="2142813" y="613922"/>
                  <a:ext cx="1527036" cy="1527036"/>
                </a:xfrm>
                <a:prstGeom prst="rect">
                  <a:avLst/>
                </a:prstGeom>
              </p:spPr>
            </p:pic>
          </p:grpSp>
          <p:sp>
            <p:nvSpPr>
              <p:cNvPr id="59" name="Left-Right Arrow 5">
                <a:extLst>
                  <a:ext uri="{FF2B5EF4-FFF2-40B4-BE49-F238E27FC236}">
                    <a16:creationId xmlns:a16="http://schemas.microsoft.com/office/drawing/2014/main" id="{05264139-F111-C100-8589-724F561175FB}"/>
                  </a:ext>
                </a:extLst>
              </p:cNvPr>
              <p:cNvSpPr/>
              <p:nvPr/>
            </p:nvSpPr>
            <p:spPr>
              <a:xfrm>
                <a:off x="3496604" y="2123070"/>
                <a:ext cx="1722120" cy="78269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Left-Right Arrow 6">
                <a:extLst>
                  <a:ext uri="{FF2B5EF4-FFF2-40B4-BE49-F238E27FC236}">
                    <a16:creationId xmlns:a16="http://schemas.microsoft.com/office/drawing/2014/main" id="{D9310501-CA97-BD00-02F7-45EDBA231AC6}"/>
                  </a:ext>
                </a:extLst>
              </p:cNvPr>
              <p:cNvSpPr/>
              <p:nvPr/>
            </p:nvSpPr>
            <p:spPr>
              <a:xfrm>
                <a:off x="7329266" y="2123070"/>
                <a:ext cx="1722120" cy="782699"/>
              </a:xfrm>
              <a:prstGeom prst="leftRightArrow">
                <a:avLst/>
              </a:prstGeom>
              <a:solidFill>
                <a:schemeClr val="bg1"/>
              </a:solidFill>
              <a:ln w="254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Left-Right Arrow 7">
                <a:extLst>
                  <a:ext uri="{FF2B5EF4-FFF2-40B4-BE49-F238E27FC236}">
                    <a16:creationId xmlns:a16="http://schemas.microsoft.com/office/drawing/2014/main" id="{D7E3D091-E937-A04D-25AC-CAF9697456F6}"/>
                  </a:ext>
                </a:extLst>
              </p:cNvPr>
              <p:cNvSpPr/>
              <p:nvPr/>
            </p:nvSpPr>
            <p:spPr>
              <a:xfrm rot="16200000">
                <a:off x="1750038" y="3806809"/>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Left-Right Arrow 8">
                <a:extLst>
                  <a:ext uri="{FF2B5EF4-FFF2-40B4-BE49-F238E27FC236}">
                    <a16:creationId xmlns:a16="http://schemas.microsoft.com/office/drawing/2014/main" id="{4FDF10BB-DCCC-6F8D-EDF2-340BF89AF763}"/>
                  </a:ext>
                </a:extLst>
              </p:cNvPr>
              <p:cNvSpPr/>
              <p:nvPr/>
            </p:nvSpPr>
            <p:spPr>
              <a:xfrm rot="16200000">
                <a:off x="564141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Left-Right Arrow 9">
                <a:extLst>
                  <a:ext uri="{FF2B5EF4-FFF2-40B4-BE49-F238E27FC236}">
                    <a16:creationId xmlns:a16="http://schemas.microsoft.com/office/drawing/2014/main" id="{6853F485-FD1F-819B-E03E-0861EF7B61E7}"/>
                  </a:ext>
                </a:extLst>
              </p:cNvPr>
              <p:cNvSpPr/>
              <p:nvPr/>
            </p:nvSpPr>
            <p:spPr>
              <a:xfrm rot="16200000">
                <a:off x="941536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3" name="Group 72">
              <a:extLst>
                <a:ext uri="{FF2B5EF4-FFF2-40B4-BE49-F238E27FC236}">
                  <a16:creationId xmlns:a16="http://schemas.microsoft.com/office/drawing/2014/main" id="{E9137C80-E27B-F6A3-DA74-6B5ECD607E66}"/>
                </a:ext>
              </a:extLst>
            </p:cNvPr>
            <p:cNvGrpSpPr/>
            <p:nvPr/>
          </p:nvGrpSpPr>
          <p:grpSpPr>
            <a:xfrm>
              <a:off x="6947787" y="967075"/>
              <a:ext cx="3344039" cy="1761217"/>
              <a:chOff x="653920" y="0"/>
              <a:chExt cx="10781993" cy="6603023"/>
            </a:xfrm>
          </p:grpSpPr>
          <p:pic>
            <p:nvPicPr>
              <p:cNvPr id="74" name="Picture 73">
                <a:extLst>
                  <a:ext uri="{FF2B5EF4-FFF2-40B4-BE49-F238E27FC236}">
                    <a16:creationId xmlns:a16="http://schemas.microsoft.com/office/drawing/2014/main" id="{7A362282-C88F-BBFE-568F-417334377373}"/>
                  </a:ext>
                </a:extLst>
              </p:cNvPr>
              <p:cNvPicPr>
                <a:picLocks noChangeAspect="1"/>
              </p:cNvPicPr>
              <p:nvPr/>
            </p:nvPicPr>
            <p:blipFill>
              <a:blip r:embed="rId7"/>
              <a:stretch>
                <a:fillRect/>
              </a:stretch>
            </p:blipFill>
            <p:spPr>
              <a:xfrm>
                <a:off x="5593022" y="4708807"/>
                <a:ext cx="1424709" cy="1894215"/>
              </a:xfrm>
              <a:prstGeom prst="rect">
                <a:avLst/>
              </a:prstGeom>
            </p:spPr>
          </p:pic>
          <p:pic>
            <p:nvPicPr>
              <p:cNvPr id="75" name="Picture 74">
                <a:extLst>
                  <a:ext uri="{FF2B5EF4-FFF2-40B4-BE49-F238E27FC236}">
                    <a16:creationId xmlns:a16="http://schemas.microsoft.com/office/drawing/2014/main" id="{57E6B9A6-C231-0300-2B06-160D2C85DDCD}"/>
                  </a:ext>
                </a:extLst>
              </p:cNvPr>
              <p:cNvPicPr>
                <a:picLocks noChangeAspect="1"/>
              </p:cNvPicPr>
              <p:nvPr/>
            </p:nvPicPr>
            <p:blipFill>
              <a:blip r:embed="rId7"/>
              <a:stretch>
                <a:fillRect/>
              </a:stretch>
            </p:blipFill>
            <p:spPr>
              <a:xfrm>
                <a:off x="9366971" y="4706044"/>
                <a:ext cx="1424709" cy="1894215"/>
              </a:xfrm>
              <a:prstGeom prst="rect">
                <a:avLst/>
              </a:prstGeom>
            </p:spPr>
          </p:pic>
          <p:pic>
            <p:nvPicPr>
              <p:cNvPr id="76" name="Picture 75">
                <a:extLst>
                  <a:ext uri="{FF2B5EF4-FFF2-40B4-BE49-F238E27FC236}">
                    <a16:creationId xmlns:a16="http://schemas.microsoft.com/office/drawing/2014/main" id="{8A74E15C-ACBB-EF0F-202C-1DED0B4625DB}"/>
                  </a:ext>
                </a:extLst>
              </p:cNvPr>
              <p:cNvPicPr>
                <a:picLocks noChangeAspect="1"/>
              </p:cNvPicPr>
              <p:nvPr/>
            </p:nvPicPr>
            <p:blipFill>
              <a:blip r:embed="rId7"/>
              <a:stretch>
                <a:fillRect/>
              </a:stretch>
            </p:blipFill>
            <p:spPr>
              <a:xfrm>
                <a:off x="1701647" y="4708808"/>
                <a:ext cx="1424709" cy="1894215"/>
              </a:xfrm>
              <a:prstGeom prst="rect">
                <a:avLst/>
              </a:prstGeom>
            </p:spPr>
          </p:pic>
          <p:grpSp>
            <p:nvGrpSpPr>
              <p:cNvPr id="77" name="Group 76">
                <a:extLst>
                  <a:ext uri="{FF2B5EF4-FFF2-40B4-BE49-F238E27FC236}">
                    <a16:creationId xmlns:a16="http://schemas.microsoft.com/office/drawing/2014/main" id="{97B80107-9723-1060-836E-48B3A7384368}"/>
                  </a:ext>
                </a:extLst>
              </p:cNvPr>
              <p:cNvGrpSpPr/>
              <p:nvPr/>
            </p:nvGrpSpPr>
            <p:grpSpPr>
              <a:xfrm>
                <a:off x="4541243" y="0"/>
                <a:ext cx="3116669" cy="3277938"/>
                <a:chOff x="4666414" y="151062"/>
                <a:chExt cx="3116669" cy="3277938"/>
              </a:xfrm>
            </p:grpSpPr>
            <p:sp>
              <p:nvSpPr>
                <p:cNvPr id="91" name="Rectangle: Rounded Corners 90">
                  <a:extLst>
                    <a:ext uri="{FF2B5EF4-FFF2-40B4-BE49-F238E27FC236}">
                      <a16:creationId xmlns:a16="http://schemas.microsoft.com/office/drawing/2014/main" id="{9036590B-1712-F069-C099-CEEF7F27628A}"/>
                    </a:ext>
                  </a:extLst>
                </p:cNvPr>
                <p:cNvSpPr/>
                <p:nvPr/>
              </p:nvSpPr>
              <p:spPr>
                <a:xfrm>
                  <a:off x="5502013" y="1901964"/>
                  <a:ext cx="1848967" cy="1527036"/>
                </a:xfrm>
                <a:prstGeom prst="roundRect">
                  <a:avLst/>
                </a:prstGeom>
                <a:solidFill>
                  <a:schemeClr val="bg2">
                    <a:lumMod val="75000"/>
                  </a:schemeClr>
                </a:solidFill>
                <a:ln w="66675"/>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 name="Picture 91">
                  <a:extLst>
                    <a:ext uri="{FF2B5EF4-FFF2-40B4-BE49-F238E27FC236}">
                      <a16:creationId xmlns:a16="http://schemas.microsoft.com/office/drawing/2014/main" id="{3957F55F-6631-034D-A591-4045C87E4ADD}"/>
                    </a:ext>
                  </a:extLst>
                </p:cNvPr>
                <p:cNvPicPr>
                  <a:picLocks noChangeAspect="1"/>
                </p:cNvPicPr>
                <p:nvPr/>
              </p:nvPicPr>
              <p:blipFill>
                <a:blip r:embed="rId8"/>
                <a:stretch>
                  <a:fillRect/>
                </a:stretch>
              </p:blipFill>
              <p:spPr>
                <a:xfrm>
                  <a:off x="4666414" y="151062"/>
                  <a:ext cx="2236693" cy="2236693"/>
                </a:xfrm>
                <a:prstGeom prst="rect">
                  <a:avLst/>
                </a:prstGeom>
              </p:spPr>
            </p:pic>
            <p:pic>
              <p:nvPicPr>
                <p:cNvPr id="93" name="Picture 92">
                  <a:extLst>
                    <a:ext uri="{FF2B5EF4-FFF2-40B4-BE49-F238E27FC236}">
                      <a16:creationId xmlns:a16="http://schemas.microsoft.com/office/drawing/2014/main" id="{E72C995B-71C0-0B81-24F6-39B0B9A476E5}"/>
                    </a:ext>
                  </a:extLst>
                </p:cNvPr>
                <p:cNvPicPr>
                  <a:picLocks noChangeAspect="1"/>
                </p:cNvPicPr>
                <p:nvPr/>
              </p:nvPicPr>
              <p:blipFill>
                <a:blip r:embed="rId9"/>
                <a:stretch>
                  <a:fillRect/>
                </a:stretch>
              </p:blipFill>
              <p:spPr>
                <a:xfrm>
                  <a:off x="6256047" y="613922"/>
                  <a:ext cx="1527036" cy="1527036"/>
                </a:xfrm>
                <a:prstGeom prst="rect">
                  <a:avLst/>
                </a:prstGeom>
              </p:spPr>
            </p:pic>
          </p:grpSp>
          <p:grpSp>
            <p:nvGrpSpPr>
              <p:cNvPr id="78" name="Group 77">
                <a:extLst>
                  <a:ext uri="{FF2B5EF4-FFF2-40B4-BE49-F238E27FC236}">
                    <a16:creationId xmlns:a16="http://schemas.microsoft.com/office/drawing/2014/main" id="{60154D6E-72E6-C465-316B-2C23FBA45A57}"/>
                  </a:ext>
                </a:extLst>
              </p:cNvPr>
              <p:cNvGrpSpPr/>
              <p:nvPr/>
            </p:nvGrpSpPr>
            <p:grpSpPr>
              <a:xfrm>
                <a:off x="8319244" y="0"/>
                <a:ext cx="3116669" cy="3277938"/>
                <a:chOff x="8421430" y="151062"/>
                <a:chExt cx="3116669" cy="3277938"/>
              </a:xfrm>
            </p:grpSpPr>
            <p:sp>
              <p:nvSpPr>
                <p:cNvPr id="88" name="Rectangle: Rounded Corners 87">
                  <a:extLst>
                    <a:ext uri="{FF2B5EF4-FFF2-40B4-BE49-F238E27FC236}">
                      <a16:creationId xmlns:a16="http://schemas.microsoft.com/office/drawing/2014/main" id="{511C25F0-19A8-591B-6BA6-A5F13FF883B8}"/>
                    </a:ext>
                  </a:extLst>
                </p:cNvPr>
                <p:cNvSpPr/>
                <p:nvPr/>
              </p:nvSpPr>
              <p:spPr>
                <a:xfrm>
                  <a:off x="925702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9" name="Picture 88">
                  <a:extLst>
                    <a:ext uri="{FF2B5EF4-FFF2-40B4-BE49-F238E27FC236}">
                      <a16:creationId xmlns:a16="http://schemas.microsoft.com/office/drawing/2014/main" id="{FABB6CEA-BC7E-EE7C-C42D-1C71FE0D38D2}"/>
                    </a:ext>
                  </a:extLst>
                </p:cNvPr>
                <p:cNvPicPr>
                  <a:picLocks noChangeAspect="1"/>
                </p:cNvPicPr>
                <p:nvPr/>
              </p:nvPicPr>
              <p:blipFill>
                <a:blip r:embed="rId8"/>
                <a:stretch>
                  <a:fillRect/>
                </a:stretch>
              </p:blipFill>
              <p:spPr>
                <a:xfrm>
                  <a:off x="8421430" y="151062"/>
                  <a:ext cx="2236693" cy="2236693"/>
                </a:xfrm>
                <a:prstGeom prst="rect">
                  <a:avLst/>
                </a:prstGeom>
              </p:spPr>
            </p:pic>
            <p:pic>
              <p:nvPicPr>
                <p:cNvPr id="90" name="Picture 89">
                  <a:extLst>
                    <a:ext uri="{FF2B5EF4-FFF2-40B4-BE49-F238E27FC236}">
                      <a16:creationId xmlns:a16="http://schemas.microsoft.com/office/drawing/2014/main" id="{A63C8965-9247-CF0F-AA3C-8241BC7D2670}"/>
                    </a:ext>
                  </a:extLst>
                </p:cNvPr>
                <p:cNvPicPr>
                  <a:picLocks noChangeAspect="1"/>
                </p:cNvPicPr>
                <p:nvPr/>
              </p:nvPicPr>
              <p:blipFill>
                <a:blip r:embed="rId9"/>
                <a:stretch>
                  <a:fillRect/>
                </a:stretch>
              </p:blipFill>
              <p:spPr>
                <a:xfrm>
                  <a:off x="10011063" y="613922"/>
                  <a:ext cx="1527036" cy="1527036"/>
                </a:xfrm>
                <a:prstGeom prst="rect">
                  <a:avLst/>
                </a:prstGeom>
              </p:spPr>
            </p:pic>
          </p:grpSp>
          <p:grpSp>
            <p:nvGrpSpPr>
              <p:cNvPr id="79" name="Group 78">
                <a:extLst>
                  <a:ext uri="{FF2B5EF4-FFF2-40B4-BE49-F238E27FC236}">
                    <a16:creationId xmlns:a16="http://schemas.microsoft.com/office/drawing/2014/main" id="{7A132852-5372-C446-E2C0-3FDFD4DE1C97}"/>
                  </a:ext>
                </a:extLst>
              </p:cNvPr>
              <p:cNvGrpSpPr/>
              <p:nvPr/>
            </p:nvGrpSpPr>
            <p:grpSpPr>
              <a:xfrm>
                <a:off x="653920" y="675"/>
                <a:ext cx="3116669" cy="3277938"/>
                <a:chOff x="553180" y="151062"/>
                <a:chExt cx="3116669" cy="3277938"/>
              </a:xfrm>
            </p:grpSpPr>
            <p:sp>
              <p:nvSpPr>
                <p:cNvPr id="85" name="Rectangle: Rounded Corners 84">
                  <a:extLst>
                    <a:ext uri="{FF2B5EF4-FFF2-40B4-BE49-F238E27FC236}">
                      <a16:creationId xmlns:a16="http://schemas.microsoft.com/office/drawing/2014/main" id="{7630FFC4-AA77-8028-B9A0-E7B962C8C976}"/>
                    </a:ext>
                  </a:extLst>
                </p:cNvPr>
                <p:cNvSpPr/>
                <p:nvPr/>
              </p:nvSpPr>
              <p:spPr>
                <a:xfrm>
                  <a:off x="138877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6" name="Picture 85">
                  <a:extLst>
                    <a:ext uri="{FF2B5EF4-FFF2-40B4-BE49-F238E27FC236}">
                      <a16:creationId xmlns:a16="http://schemas.microsoft.com/office/drawing/2014/main" id="{6D7989C8-8FFE-9566-003E-A8F6E0BE6767}"/>
                    </a:ext>
                  </a:extLst>
                </p:cNvPr>
                <p:cNvPicPr>
                  <a:picLocks noChangeAspect="1"/>
                </p:cNvPicPr>
                <p:nvPr/>
              </p:nvPicPr>
              <p:blipFill>
                <a:blip r:embed="rId8"/>
                <a:stretch>
                  <a:fillRect/>
                </a:stretch>
              </p:blipFill>
              <p:spPr>
                <a:xfrm>
                  <a:off x="553180" y="151062"/>
                  <a:ext cx="2236693" cy="2236693"/>
                </a:xfrm>
                <a:prstGeom prst="rect">
                  <a:avLst/>
                </a:prstGeom>
              </p:spPr>
            </p:pic>
            <p:pic>
              <p:nvPicPr>
                <p:cNvPr id="87" name="Picture 86">
                  <a:extLst>
                    <a:ext uri="{FF2B5EF4-FFF2-40B4-BE49-F238E27FC236}">
                      <a16:creationId xmlns:a16="http://schemas.microsoft.com/office/drawing/2014/main" id="{1A0653D0-7B4F-E2A5-A5B4-04D74B2EA340}"/>
                    </a:ext>
                  </a:extLst>
                </p:cNvPr>
                <p:cNvPicPr>
                  <a:picLocks noChangeAspect="1"/>
                </p:cNvPicPr>
                <p:nvPr/>
              </p:nvPicPr>
              <p:blipFill>
                <a:blip r:embed="rId9"/>
                <a:stretch>
                  <a:fillRect/>
                </a:stretch>
              </p:blipFill>
              <p:spPr>
                <a:xfrm>
                  <a:off x="2142813" y="613922"/>
                  <a:ext cx="1527036" cy="1527036"/>
                </a:xfrm>
                <a:prstGeom prst="rect">
                  <a:avLst/>
                </a:prstGeom>
              </p:spPr>
            </p:pic>
          </p:grpSp>
          <p:sp>
            <p:nvSpPr>
              <p:cNvPr id="80" name="Left-Right Arrow 5">
                <a:extLst>
                  <a:ext uri="{FF2B5EF4-FFF2-40B4-BE49-F238E27FC236}">
                    <a16:creationId xmlns:a16="http://schemas.microsoft.com/office/drawing/2014/main" id="{A87201FB-1503-DE51-A88D-CFFE18B4CDCA}"/>
                  </a:ext>
                </a:extLst>
              </p:cNvPr>
              <p:cNvSpPr/>
              <p:nvPr/>
            </p:nvSpPr>
            <p:spPr>
              <a:xfrm>
                <a:off x="3496604" y="2123070"/>
                <a:ext cx="1722120" cy="78269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Left-Right Arrow 6">
                <a:extLst>
                  <a:ext uri="{FF2B5EF4-FFF2-40B4-BE49-F238E27FC236}">
                    <a16:creationId xmlns:a16="http://schemas.microsoft.com/office/drawing/2014/main" id="{374C07F1-60FE-6E59-BD6E-8E69281E7668}"/>
                  </a:ext>
                </a:extLst>
              </p:cNvPr>
              <p:cNvSpPr/>
              <p:nvPr/>
            </p:nvSpPr>
            <p:spPr>
              <a:xfrm>
                <a:off x="7329266" y="2123070"/>
                <a:ext cx="1722120" cy="782699"/>
              </a:xfrm>
              <a:prstGeom prst="leftRightArrow">
                <a:avLst/>
              </a:prstGeom>
              <a:solidFill>
                <a:schemeClr val="bg1"/>
              </a:solidFill>
              <a:ln w="254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Left-Right Arrow 7">
                <a:extLst>
                  <a:ext uri="{FF2B5EF4-FFF2-40B4-BE49-F238E27FC236}">
                    <a16:creationId xmlns:a16="http://schemas.microsoft.com/office/drawing/2014/main" id="{F4E9A1F0-553E-89D4-7B13-280BCB0D32AE}"/>
                  </a:ext>
                </a:extLst>
              </p:cNvPr>
              <p:cNvSpPr/>
              <p:nvPr/>
            </p:nvSpPr>
            <p:spPr>
              <a:xfrm rot="16200000">
                <a:off x="1750038" y="3806809"/>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Left-Right Arrow 8">
                <a:extLst>
                  <a:ext uri="{FF2B5EF4-FFF2-40B4-BE49-F238E27FC236}">
                    <a16:creationId xmlns:a16="http://schemas.microsoft.com/office/drawing/2014/main" id="{4C507654-4493-BEBE-9B88-CBA0B1078285}"/>
                  </a:ext>
                </a:extLst>
              </p:cNvPr>
              <p:cNvSpPr/>
              <p:nvPr/>
            </p:nvSpPr>
            <p:spPr>
              <a:xfrm rot="16200000">
                <a:off x="564141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Left-Right Arrow 9">
                <a:extLst>
                  <a:ext uri="{FF2B5EF4-FFF2-40B4-BE49-F238E27FC236}">
                    <a16:creationId xmlns:a16="http://schemas.microsoft.com/office/drawing/2014/main" id="{2B122003-8482-73FF-7F11-3F2374975758}"/>
                  </a:ext>
                </a:extLst>
              </p:cNvPr>
              <p:cNvSpPr/>
              <p:nvPr/>
            </p:nvSpPr>
            <p:spPr>
              <a:xfrm rot="16200000">
                <a:off x="941536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6" name="Arrow: Circular 95">
              <a:extLst>
                <a:ext uri="{FF2B5EF4-FFF2-40B4-BE49-F238E27FC236}">
                  <a16:creationId xmlns:a16="http://schemas.microsoft.com/office/drawing/2014/main" id="{1F53C169-806B-6438-7913-9CDD69022444}"/>
                </a:ext>
              </a:extLst>
            </p:cNvPr>
            <p:cNvSpPr/>
            <p:nvPr/>
          </p:nvSpPr>
          <p:spPr>
            <a:xfrm rot="16445811">
              <a:off x="6021795" y="1377554"/>
              <a:ext cx="1655064" cy="1730462"/>
            </a:xfrm>
            <a:prstGeom prst="circular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9" name="Arrow: Circular 98">
              <a:extLst>
                <a:ext uri="{FF2B5EF4-FFF2-40B4-BE49-F238E27FC236}">
                  <a16:creationId xmlns:a16="http://schemas.microsoft.com/office/drawing/2014/main" id="{B3F44573-58A4-9C6E-7A2D-AA9762E39663}"/>
                </a:ext>
              </a:extLst>
            </p:cNvPr>
            <p:cNvSpPr/>
            <p:nvPr/>
          </p:nvSpPr>
          <p:spPr>
            <a:xfrm rot="16445811">
              <a:off x="6082543" y="3186536"/>
              <a:ext cx="1655064" cy="1730462"/>
            </a:xfrm>
            <a:prstGeom prst="circular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00" name="Arrow: Circular 99">
              <a:extLst>
                <a:ext uri="{FF2B5EF4-FFF2-40B4-BE49-F238E27FC236}">
                  <a16:creationId xmlns:a16="http://schemas.microsoft.com/office/drawing/2014/main" id="{0CC4AF02-DFC2-7660-7669-4F633928D630}"/>
                </a:ext>
              </a:extLst>
            </p:cNvPr>
            <p:cNvSpPr/>
            <p:nvPr/>
          </p:nvSpPr>
          <p:spPr>
            <a:xfrm rot="5400000">
              <a:off x="9653718" y="1548919"/>
              <a:ext cx="1655064" cy="1730462"/>
            </a:xfrm>
            <a:prstGeom prst="circular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01" name="Arrow: Circular 100">
              <a:extLst>
                <a:ext uri="{FF2B5EF4-FFF2-40B4-BE49-F238E27FC236}">
                  <a16:creationId xmlns:a16="http://schemas.microsoft.com/office/drawing/2014/main" id="{CF712D03-BA3C-51EA-E656-650FCB35406F}"/>
                </a:ext>
              </a:extLst>
            </p:cNvPr>
            <p:cNvSpPr/>
            <p:nvPr/>
          </p:nvSpPr>
          <p:spPr>
            <a:xfrm rot="5400000">
              <a:off x="9658580" y="3292763"/>
              <a:ext cx="1655064" cy="1730462"/>
            </a:xfrm>
            <a:prstGeom prst="circular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02" name="Title 1">
            <a:extLst>
              <a:ext uri="{FF2B5EF4-FFF2-40B4-BE49-F238E27FC236}">
                <a16:creationId xmlns:a16="http://schemas.microsoft.com/office/drawing/2014/main" id="{01E6C691-0C1D-67C6-2BE3-3820603B6529}"/>
              </a:ext>
            </a:extLst>
          </p:cNvPr>
          <p:cNvSpPr txBox="1">
            <a:spLocks/>
          </p:cNvSpPr>
          <p:nvPr/>
        </p:nvSpPr>
        <p:spPr>
          <a:xfrm>
            <a:off x="2465319" y="4892893"/>
            <a:ext cx="15646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33B"/>
                </a:solidFill>
                <a:latin typeface="Kohinoor Bangla Medium" panose="02000000000000000000" pitchFamily="2" charset="77"/>
                <a:cs typeface="Kohinoor Bangla Medium" panose="02000000000000000000" pitchFamily="2" charset="77"/>
              </a:rPr>
              <a:t>$700</a:t>
            </a:r>
          </a:p>
        </p:txBody>
      </p:sp>
      <p:sp>
        <p:nvSpPr>
          <p:cNvPr id="104" name="Title 1">
            <a:extLst>
              <a:ext uri="{FF2B5EF4-FFF2-40B4-BE49-F238E27FC236}">
                <a16:creationId xmlns:a16="http://schemas.microsoft.com/office/drawing/2014/main" id="{276A277D-9E7B-D4DE-89EC-F2F063FBFE19}"/>
              </a:ext>
            </a:extLst>
          </p:cNvPr>
          <p:cNvSpPr txBox="1">
            <a:spLocks/>
          </p:cNvSpPr>
          <p:nvPr/>
        </p:nvSpPr>
        <p:spPr>
          <a:xfrm>
            <a:off x="8243727" y="4927478"/>
            <a:ext cx="15646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33B"/>
                </a:solidFill>
                <a:latin typeface="Kohinoor Bangla Medium" panose="02000000000000000000" pitchFamily="2" charset="77"/>
                <a:cs typeface="Kohinoor Bangla Medium" panose="02000000000000000000" pitchFamily="2" charset="77"/>
              </a:rPr>
              <a:t>$700</a:t>
            </a:r>
          </a:p>
        </p:txBody>
      </p:sp>
    </p:spTree>
    <p:extLst>
      <p:ext uri="{BB962C8B-B14F-4D97-AF65-F5344CB8AC3E}">
        <p14:creationId xmlns:p14="http://schemas.microsoft.com/office/powerpoint/2010/main" val="4179499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6FE72BED-6B6F-BF41-A309-779A6469A4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5ACEA-4E71-2108-AC8F-61B3564595A0}"/>
              </a:ext>
            </a:extLst>
          </p:cNvPr>
          <p:cNvSpPr>
            <a:spLocks noGrp="1"/>
          </p:cNvSpPr>
          <p:nvPr>
            <p:ph type="title"/>
          </p:nvPr>
        </p:nvSpPr>
        <p:spPr>
          <a:xfrm>
            <a:off x="3695702" y="3930391"/>
            <a:ext cx="4267200" cy="1351472"/>
          </a:xfrm>
        </p:spPr>
        <p:txBody>
          <a:bodyPr>
            <a:normAutofit/>
          </a:bodyPr>
          <a:lstStyle/>
          <a:p>
            <a:pPr algn="ctr"/>
            <a:r>
              <a:rPr lang="en-US" sz="4000">
                <a:solidFill>
                  <a:srgbClr val="00733B"/>
                </a:solidFill>
                <a:latin typeface="Kohinoor Bangla Medium"/>
                <a:cs typeface="Kohinoor Bangla Medium" panose="02000000000000000000" pitchFamily="2" charset="77"/>
              </a:rPr>
              <a:t>Leveling the playing field</a:t>
            </a:r>
            <a:endParaRPr lang="en-US" sz="3700">
              <a:solidFill>
                <a:schemeClr val="tx1">
                  <a:lumMod val="85000"/>
                  <a:lumOff val="15000"/>
                </a:schemeClr>
              </a:solidFill>
              <a:latin typeface="Kohinoor Bangla Medium" panose="02000000000000000000" pitchFamily="2" charset="77"/>
              <a:cs typeface="Kohinoor Bangla Medium" panose="02000000000000000000" pitchFamily="2" charset="77"/>
            </a:endParaRPr>
          </a:p>
        </p:txBody>
      </p:sp>
      <p:pic>
        <p:nvPicPr>
          <p:cNvPr id="7" name="Picture 6" descr="A person with a backpack and a rope on a snowy mountain&#10;&#10;Description automatically generated">
            <a:hlinkClick r:id="rId3"/>
            <a:extLst>
              <a:ext uri="{FF2B5EF4-FFF2-40B4-BE49-F238E27FC236}">
                <a16:creationId xmlns:a16="http://schemas.microsoft.com/office/drawing/2014/main" id="{6BCED6D1-B5CD-11DB-8ACC-F85C2141020D}"/>
              </a:ext>
            </a:extLst>
          </p:cNvPr>
          <p:cNvPicPr>
            <a:picLocks noChangeAspect="1"/>
          </p:cNvPicPr>
          <p:nvPr/>
        </p:nvPicPr>
        <p:blipFill>
          <a:blip r:embed="rId4"/>
          <a:srcRect l="49574" r="23481"/>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4" name="Content Placeholder 3">
            <a:hlinkClick r:id="rId5"/>
            <a:extLst>
              <a:ext uri="{FF2B5EF4-FFF2-40B4-BE49-F238E27FC236}">
                <a16:creationId xmlns:a16="http://schemas.microsoft.com/office/drawing/2014/main" id="{1097EB45-BD58-CF04-A77C-25DC9D332822}"/>
              </a:ext>
            </a:extLst>
          </p:cNvPr>
          <p:cNvPicPr>
            <a:picLocks noChangeAspect="1"/>
          </p:cNvPicPr>
          <p:nvPr/>
        </p:nvPicPr>
        <p:blipFill>
          <a:blip r:embed="rId6"/>
          <a:srcRect l="46433" r="1431" b="-1"/>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8" name="Speech Bubble: Oval 7">
            <a:hlinkClick r:id="rId7"/>
            <a:extLst>
              <a:ext uri="{FF2B5EF4-FFF2-40B4-BE49-F238E27FC236}">
                <a16:creationId xmlns:a16="http://schemas.microsoft.com/office/drawing/2014/main" id="{97B8A44F-E0C8-7004-C28B-12667CDC36D1}"/>
              </a:ext>
            </a:extLst>
          </p:cNvPr>
          <p:cNvSpPr/>
          <p:nvPr/>
        </p:nvSpPr>
        <p:spPr>
          <a:xfrm>
            <a:off x="2728132" y="296702"/>
            <a:ext cx="3695699" cy="2791326"/>
          </a:xfrm>
          <a:prstGeom prst="wedgeEllipseCallout">
            <a:avLst>
              <a:gd name="adj1" fmla="val -52955"/>
              <a:gd name="adj2" fmla="val 29741"/>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peech Bubble: Oval 11">
            <a:hlinkClick r:id="rId9"/>
            <a:extLst>
              <a:ext uri="{FF2B5EF4-FFF2-40B4-BE49-F238E27FC236}">
                <a16:creationId xmlns:a16="http://schemas.microsoft.com/office/drawing/2014/main" id="{031C9DD3-1E19-3DDA-872B-9236BF116618}"/>
              </a:ext>
            </a:extLst>
          </p:cNvPr>
          <p:cNvSpPr/>
          <p:nvPr/>
        </p:nvSpPr>
        <p:spPr>
          <a:xfrm>
            <a:off x="5696724" y="-1"/>
            <a:ext cx="4267200" cy="3429001"/>
          </a:xfrm>
          <a:prstGeom prst="wedgeEllipseCallout">
            <a:avLst>
              <a:gd name="adj1" fmla="val 38202"/>
              <a:gd name="adj2" fmla="val 61351"/>
            </a:avLst>
          </a:prstGeom>
          <a:blipFill>
            <a:blip r:embed="rId1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4F8A034F-E04E-56FB-113C-DCE10119C17C}"/>
              </a:ext>
            </a:extLst>
          </p:cNvPr>
          <p:cNvPicPr>
            <a:picLocks noChangeAspect="1"/>
          </p:cNvPicPr>
          <p:nvPr/>
        </p:nvPicPr>
        <p:blipFill>
          <a:blip r:embed="rId11"/>
          <a:stretch>
            <a:fillRect/>
          </a:stretch>
        </p:blipFill>
        <p:spPr>
          <a:xfrm rot="16200000" flipH="1" flipV="1">
            <a:off x="8398230" y="1657317"/>
            <a:ext cx="1428615" cy="615465"/>
          </a:xfrm>
          <a:prstGeom prst="rect">
            <a:avLst/>
          </a:prstGeom>
        </p:spPr>
      </p:pic>
    </p:spTree>
    <p:extLst>
      <p:ext uri="{BB962C8B-B14F-4D97-AF65-F5344CB8AC3E}">
        <p14:creationId xmlns:p14="http://schemas.microsoft.com/office/powerpoint/2010/main" val="2052594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6FE72BED-6B6F-BF41-A309-779A6469A4F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5ACEA-4E71-2108-AC8F-61B3564595A0}"/>
              </a:ext>
            </a:extLst>
          </p:cNvPr>
          <p:cNvSpPr>
            <a:spLocks noGrp="1"/>
          </p:cNvSpPr>
          <p:nvPr>
            <p:ph type="title"/>
          </p:nvPr>
        </p:nvSpPr>
        <p:spPr>
          <a:xfrm>
            <a:off x="3695702" y="3930391"/>
            <a:ext cx="4267200" cy="1351472"/>
          </a:xfrm>
        </p:spPr>
        <p:txBody>
          <a:bodyPr>
            <a:normAutofit fontScale="90000"/>
          </a:bodyPr>
          <a:lstStyle/>
          <a:p>
            <a:pPr algn="ctr"/>
            <a:r>
              <a:rPr lang="en-US" sz="4000">
                <a:solidFill>
                  <a:srgbClr val="00733B"/>
                </a:solidFill>
                <a:latin typeface="Kohinoor Bangla Medium"/>
                <a:cs typeface="Kohinoor Bangla Medium" panose="02000000000000000000" pitchFamily="2" charset="77"/>
              </a:rPr>
              <a:t>What do these hikers have in common?</a:t>
            </a:r>
            <a:endParaRPr lang="en-US" sz="3700">
              <a:solidFill>
                <a:schemeClr val="tx1">
                  <a:lumMod val="85000"/>
                  <a:lumOff val="15000"/>
                </a:schemeClr>
              </a:solidFill>
              <a:latin typeface="Kohinoor Bangla Medium" panose="02000000000000000000" pitchFamily="2" charset="77"/>
              <a:cs typeface="Kohinoor Bangla Medium" panose="02000000000000000000" pitchFamily="2" charset="77"/>
            </a:endParaRPr>
          </a:p>
        </p:txBody>
      </p:sp>
      <p:pic>
        <p:nvPicPr>
          <p:cNvPr id="7" name="Picture 6" descr="A person with a backpack and a rope on a snowy mountain&#10;&#10;Description automatically generated">
            <a:hlinkClick r:id="rId3"/>
            <a:extLst>
              <a:ext uri="{FF2B5EF4-FFF2-40B4-BE49-F238E27FC236}">
                <a16:creationId xmlns:a16="http://schemas.microsoft.com/office/drawing/2014/main" id="{6BCED6D1-B5CD-11DB-8ACC-F85C2141020D}"/>
              </a:ext>
            </a:extLst>
          </p:cNvPr>
          <p:cNvPicPr>
            <a:picLocks noChangeAspect="1"/>
          </p:cNvPicPr>
          <p:nvPr/>
        </p:nvPicPr>
        <p:blipFill>
          <a:blip r:embed="rId4"/>
          <a:srcRect l="49574" r="23481"/>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4" name="Content Placeholder 3">
            <a:hlinkClick r:id="rId5"/>
            <a:extLst>
              <a:ext uri="{FF2B5EF4-FFF2-40B4-BE49-F238E27FC236}">
                <a16:creationId xmlns:a16="http://schemas.microsoft.com/office/drawing/2014/main" id="{1097EB45-BD58-CF04-A77C-25DC9D332822}"/>
              </a:ext>
            </a:extLst>
          </p:cNvPr>
          <p:cNvPicPr>
            <a:picLocks noChangeAspect="1"/>
          </p:cNvPicPr>
          <p:nvPr/>
        </p:nvPicPr>
        <p:blipFill>
          <a:blip r:embed="rId6"/>
          <a:srcRect l="46433" r="1431" b="-1"/>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8" name="Speech Bubble: Oval 7">
            <a:hlinkClick r:id="rId7"/>
            <a:extLst>
              <a:ext uri="{FF2B5EF4-FFF2-40B4-BE49-F238E27FC236}">
                <a16:creationId xmlns:a16="http://schemas.microsoft.com/office/drawing/2014/main" id="{97B8A44F-E0C8-7004-C28B-12667CDC36D1}"/>
              </a:ext>
            </a:extLst>
          </p:cNvPr>
          <p:cNvSpPr/>
          <p:nvPr/>
        </p:nvSpPr>
        <p:spPr>
          <a:xfrm>
            <a:off x="2728132" y="296702"/>
            <a:ext cx="3695699" cy="2791326"/>
          </a:xfrm>
          <a:prstGeom prst="wedgeEllipseCallout">
            <a:avLst>
              <a:gd name="adj1" fmla="val -52955"/>
              <a:gd name="adj2" fmla="val 29741"/>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peech Bubble: Oval 11">
            <a:hlinkClick r:id="rId9"/>
            <a:extLst>
              <a:ext uri="{FF2B5EF4-FFF2-40B4-BE49-F238E27FC236}">
                <a16:creationId xmlns:a16="http://schemas.microsoft.com/office/drawing/2014/main" id="{031C9DD3-1E19-3DDA-872B-9236BF116618}"/>
              </a:ext>
            </a:extLst>
          </p:cNvPr>
          <p:cNvSpPr/>
          <p:nvPr/>
        </p:nvSpPr>
        <p:spPr>
          <a:xfrm>
            <a:off x="6524612" y="296702"/>
            <a:ext cx="3494145" cy="2791326"/>
          </a:xfrm>
          <a:prstGeom prst="wedgeEllipseCallout">
            <a:avLst>
              <a:gd name="adj1" fmla="val 38202"/>
              <a:gd name="adj2" fmla="val 61351"/>
            </a:avLst>
          </a:prstGeom>
          <a:blipFill>
            <a:blip r:embed="rId1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0723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72BED-6B6F-BF41-A309-779A6469A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5ACEA-4E71-2108-AC8F-61B3564595A0}"/>
              </a:ext>
            </a:extLst>
          </p:cNvPr>
          <p:cNvSpPr>
            <a:spLocks noGrp="1"/>
          </p:cNvSpPr>
          <p:nvPr>
            <p:ph type="title"/>
          </p:nvPr>
        </p:nvSpPr>
        <p:spPr/>
        <p:txBody>
          <a:bodyPr/>
          <a:lstStyle/>
          <a:p>
            <a:r>
              <a:rPr lang="en-US">
                <a:solidFill>
                  <a:srgbClr val="00733B"/>
                </a:solidFill>
                <a:latin typeface="Kohinoor Bangla Medium"/>
                <a:cs typeface="Kohinoor Bangla Medium" panose="02000000000000000000" pitchFamily="2" charset="77"/>
              </a:rPr>
              <a:t>Our Team</a:t>
            </a:r>
            <a:endParaRPr lang="en-US">
              <a:latin typeface="Kohinoor Bangla Medium" panose="02000000000000000000" pitchFamily="2" charset="77"/>
              <a:cs typeface="Kohinoor Bangla Medium" panose="02000000000000000000" pitchFamily="2" charset="77"/>
            </a:endParaRPr>
          </a:p>
        </p:txBody>
      </p:sp>
      <p:pic>
        <p:nvPicPr>
          <p:cNvPr id="8" name="Content Placeholder 7" descr="A person in a boat&#10;&#10;Description automatically generated">
            <a:extLst>
              <a:ext uri="{FF2B5EF4-FFF2-40B4-BE49-F238E27FC236}">
                <a16:creationId xmlns:a16="http://schemas.microsoft.com/office/drawing/2014/main" id="{2F111446-5423-FF5B-2010-F9101900DB4C}"/>
              </a:ext>
            </a:extLst>
          </p:cNvPr>
          <p:cNvPicPr>
            <a:picLocks noGrp="1" noChangeAspect="1"/>
          </p:cNvPicPr>
          <p:nvPr>
            <p:ph idx="1"/>
          </p:nvPr>
        </p:nvPicPr>
        <p:blipFill>
          <a:blip r:embed="rId3"/>
          <a:stretch>
            <a:fillRect/>
          </a:stretch>
        </p:blipFill>
        <p:spPr>
          <a:xfrm>
            <a:off x="4498187" y="1709650"/>
            <a:ext cx="3195625" cy="2721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person standing in front of mountains&#10;&#10;Description automatically generated">
            <a:extLst>
              <a:ext uri="{FF2B5EF4-FFF2-40B4-BE49-F238E27FC236}">
                <a16:creationId xmlns:a16="http://schemas.microsoft.com/office/drawing/2014/main" id="{7AA352A9-C0E9-8D31-A8EA-07EE69874CCE}"/>
              </a:ext>
            </a:extLst>
          </p:cNvPr>
          <p:cNvPicPr>
            <a:picLocks noChangeAspect="1"/>
          </p:cNvPicPr>
          <p:nvPr/>
        </p:nvPicPr>
        <p:blipFill>
          <a:blip r:embed="rId4"/>
          <a:stretch>
            <a:fillRect/>
          </a:stretch>
        </p:blipFill>
        <p:spPr>
          <a:xfrm>
            <a:off x="702842" y="1709650"/>
            <a:ext cx="3009286" cy="2715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41A94EBA-3EDB-B848-4704-D8D3CB5548B8}"/>
              </a:ext>
            </a:extLst>
          </p:cNvPr>
          <p:cNvSpPr txBox="1"/>
          <p:nvPr/>
        </p:nvSpPr>
        <p:spPr>
          <a:xfrm>
            <a:off x="1280385" y="4543573"/>
            <a:ext cx="1854200" cy="369332"/>
          </a:xfrm>
          <a:prstGeom prst="rect">
            <a:avLst/>
          </a:prstGeom>
          <a:noFill/>
        </p:spPr>
        <p:txBody>
          <a:bodyPr wrap="square" rtlCol="0">
            <a:spAutoFit/>
          </a:bodyPr>
          <a:lstStyle/>
          <a:p>
            <a:pPr algn="ctr"/>
            <a:r>
              <a:rPr lang="en-US">
                <a:solidFill>
                  <a:srgbClr val="00733B"/>
                </a:solidFill>
              </a:rPr>
              <a:t>Aaron Huinink</a:t>
            </a:r>
          </a:p>
        </p:txBody>
      </p:sp>
      <p:sp>
        <p:nvSpPr>
          <p:cNvPr id="6" name="TextBox 5">
            <a:extLst>
              <a:ext uri="{FF2B5EF4-FFF2-40B4-BE49-F238E27FC236}">
                <a16:creationId xmlns:a16="http://schemas.microsoft.com/office/drawing/2014/main" id="{308844E5-6518-7413-A309-60E61585B4FF}"/>
              </a:ext>
            </a:extLst>
          </p:cNvPr>
          <p:cNvSpPr txBox="1"/>
          <p:nvPr/>
        </p:nvSpPr>
        <p:spPr>
          <a:xfrm>
            <a:off x="5168899" y="4543573"/>
            <a:ext cx="1854200" cy="369332"/>
          </a:xfrm>
          <a:prstGeom prst="rect">
            <a:avLst/>
          </a:prstGeom>
          <a:noFill/>
        </p:spPr>
        <p:txBody>
          <a:bodyPr wrap="square" rtlCol="0">
            <a:spAutoFit/>
          </a:bodyPr>
          <a:lstStyle/>
          <a:p>
            <a:pPr algn="ctr"/>
            <a:r>
              <a:rPr lang="en-US">
                <a:solidFill>
                  <a:srgbClr val="00733B"/>
                </a:solidFill>
              </a:rPr>
              <a:t>Tella Osler</a:t>
            </a:r>
          </a:p>
        </p:txBody>
      </p:sp>
      <p:sp>
        <p:nvSpPr>
          <p:cNvPr id="7" name="TextBox 6">
            <a:extLst>
              <a:ext uri="{FF2B5EF4-FFF2-40B4-BE49-F238E27FC236}">
                <a16:creationId xmlns:a16="http://schemas.microsoft.com/office/drawing/2014/main" id="{537D9149-6BE5-917E-D8EF-6A9AC4B87A2C}"/>
              </a:ext>
            </a:extLst>
          </p:cNvPr>
          <p:cNvSpPr txBox="1"/>
          <p:nvPr/>
        </p:nvSpPr>
        <p:spPr>
          <a:xfrm>
            <a:off x="9057413" y="4543573"/>
            <a:ext cx="2372360" cy="369332"/>
          </a:xfrm>
          <a:prstGeom prst="rect">
            <a:avLst/>
          </a:prstGeom>
          <a:noFill/>
        </p:spPr>
        <p:txBody>
          <a:bodyPr wrap="square" rtlCol="0">
            <a:spAutoFit/>
          </a:bodyPr>
          <a:lstStyle/>
          <a:p>
            <a:pPr algn="ctr"/>
            <a:r>
              <a:rPr lang="en-US">
                <a:solidFill>
                  <a:srgbClr val="00733B"/>
                </a:solidFill>
              </a:rPr>
              <a:t>Cameron Gillingham</a:t>
            </a:r>
          </a:p>
        </p:txBody>
      </p:sp>
      <p:pic>
        <p:nvPicPr>
          <p:cNvPr id="9" name="Picture 8">
            <a:extLst>
              <a:ext uri="{FF2B5EF4-FFF2-40B4-BE49-F238E27FC236}">
                <a16:creationId xmlns:a16="http://schemas.microsoft.com/office/drawing/2014/main" id="{F35FED4F-4BD6-8BC9-D9E1-CCA20CCFDDB7}"/>
              </a:ext>
            </a:extLst>
          </p:cNvPr>
          <p:cNvPicPr>
            <a:picLocks noChangeAspect="1"/>
          </p:cNvPicPr>
          <p:nvPr/>
        </p:nvPicPr>
        <p:blipFill>
          <a:blip r:embed="rId5"/>
          <a:srcRect l="8436" r="8436"/>
          <a:stretch/>
        </p:blipFill>
        <p:spPr>
          <a:xfrm>
            <a:off x="8604659" y="1698086"/>
            <a:ext cx="3009286" cy="2715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0687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740A-359C-DBD1-34C9-4072A5C3F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8F0C6-E4C2-5A49-A01C-FBAD49600C89}"/>
              </a:ext>
            </a:extLst>
          </p:cNvPr>
          <p:cNvSpPr>
            <a:spLocks noGrp="1"/>
          </p:cNvSpPr>
          <p:nvPr>
            <p:ph type="title"/>
          </p:nvPr>
        </p:nvSpPr>
        <p:spPr>
          <a:xfrm>
            <a:off x="404813" y="162493"/>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Plug &amp; Play Solutions</a:t>
            </a:r>
          </a:p>
        </p:txBody>
      </p:sp>
      <p:pic>
        <p:nvPicPr>
          <p:cNvPr id="9" name="Picture 8" descr="A close-up of a website&#10;&#10;Description automatically generated">
            <a:hlinkClick r:id="rId2"/>
            <a:extLst>
              <a:ext uri="{FF2B5EF4-FFF2-40B4-BE49-F238E27FC236}">
                <a16:creationId xmlns:a16="http://schemas.microsoft.com/office/drawing/2014/main" id="{CB0D9119-4ED8-AE8B-625A-80BED125760E}"/>
              </a:ext>
            </a:extLst>
          </p:cNvPr>
          <p:cNvPicPr>
            <a:picLocks noChangeAspect="1"/>
          </p:cNvPicPr>
          <p:nvPr/>
        </p:nvPicPr>
        <p:blipFill>
          <a:blip r:embed="rId3"/>
          <a:stretch>
            <a:fillRect/>
          </a:stretch>
        </p:blipFill>
        <p:spPr>
          <a:xfrm>
            <a:off x="404813" y="3971412"/>
            <a:ext cx="5054440" cy="2521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700F4B8A-1745-7CE0-527C-8F5A2A2026E5}"/>
              </a:ext>
            </a:extLst>
          </p:cNvPr>
          <p:cNvSpPr txBox="1"/>
          <p:nvPr/>
        </p:nvSpPr>
        <p:spPr>
          <a:xfrm>
            <a:off x="2466408" y="1690688"/>
            <a:ext cx="2999873" cy="1200329"/>
          </a:xfrm>
          <a:prstGeom prst="rect">
            <a:avLst/>
          </a:prstGeom>
          <a:noFill/>
        </p:spPr>
        <p:txBody>
          <a:bodyPr wrap="square" lIns="91440" tIns="45720" rIns="91440" bIns="45720" rtlCol="0" anchor="t">
            <a:spAutoFit/>
          </a:bodyPr>
          <a:lstStyle/>
          <a:p>
            <a:r>
              <a:rPr lang="en-CA" b="1"/>
              <a:t>GARMIN INREACH</a:t>
            </a:r>
          </a:p>
          <a:p>
            <a:endParaRPr lang="en-CA" b="1"/>
          </a:p>
          <a:p>
            <a:r>
              <a:rPr lang="en-CA"/>
              <a:t>$ 519 CAD</a:t>
            </a:r>
          </a:p>
          <a:p>
            <a:r>
              <a:rPr lang="en-CA"/>
              <a:t>(amazon.ca)</a:t>
            </a:r>
          </a:p>
        </p:txBody>
      </p:sp>
      <p:pic>
        <p:nvPicPr>
          <p:cNvPr id="7" name="Picture 6" descr="A device with a screen&#10;&#10;Description automatically generated">
            <a:hlinkClick r:id="rId4"/>
            <a:extLst>
              <a:ext uri="{FF2B5EF4-FFF2-40B4-BE49-F238E27FC236}">
                <a16:creationId xmlns:a16="http://schemas.microsoft.com/office/drawing/2014/main" id="{7B195D7F-00FB-EAD9-6682-B73690E27576}"/>
              </a:ext>
            </a:extLst>
          </p:cNvPr>
          <p:cNvPicPr>
            <a:picLocks noChangeAspect="1"/>
          </p:cNvPicPr>
          <p:nvPr/>
        </p:nvPicPr>
        <p:blipFill>
          <a:blip r:embed="rId5"/>
          <a:stretch>
            <a:fillRect/>
          </a:stretch>
        </p:blipFill>
        <p:spPr>
          <a:xfrm>
            <a:off x="404813" y="1400986"/>
            <a:ext cx="2021304" cy="31096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DFF0F73F-406C-BE31-8279-F2694D3BC587}"/>
              </a:ext>
            </a:extLst>
          </p:cNvPr>
          <p:cNvSpPr txBox="1"/>
          <p:nvPr/>
        </p:nvSpPr>
        <p:spPr>
          <a:xfrm>
            <a:off x="7297537" y="1617746"/>
            <a:ext cx="2985077" cy="1200329"/>
          </a:xfrm>
          <a:prstGeom prst="rect">
            <a:avLst/>
          </a:prstGeom>
          <a:noFill/>
        </p:spPr>
        <p:txBody>
          <a:bodyPr wrap="square" lIns="91440" tIns="45720" rIns="91440" bIns="45720" rtlCol="0" anchor="t">
            <a:spAutoFit/>
          </a:bodyPr>
          <a:lstStyle/>
          <a:p>
            <a:r>
              <a:rPr lang="en-CA" b="1"/>
              <a:t>SPOT X</a:t>
            </a:r>
          </a:p>
          <a:p>
            <a:endParaRPr lang="en-CA"/>
          </a:p>
          <a:p>
            <a:r>
              <a:rPr lang="en-CA"/>
              <a:t>$ 349 CAD</a:t>
            </a:r>
          </a:p>
          <a:p>
            <a:r>
              <a:rPr lang="en-CA"/>
              <a:t>(amazon.ca)</a:t>
            </a:r>
          </a:p>
        </p:txBody>
      </p:sp>
      <p:pic>
        <p:nvPicPr>
          <p:cNvPr id="13" name="Picture 12" descr="A screenshot of a price list&#10;&#10;Description automatically generated">
            <a:extLst>
              <a:ext uri="{FF2B5EF4-FFF2-40B4-BE49-F238E27FC236}">
                <a16:creationId xmlns:a16="http://schemas.microsoft.com/office/drawing/2014/main" id="{02AAC662-04BF-B0F1-5928-CD87E8866C7A}"/>
              </a:ext>
            </a:extLst>
          </p:cNvPr>
          <p:cNvPicPr>
            <a:picLocks noChangeAspect="1"/>
          </p:cNvPicPr>
          <p:nvPr/>
        </p:nvPicPr>
        <p:blipFill>
          <a:blip r:embed="rId6"/>
          <a:stretch>
            <a:fillRect/>
          </a:stretch>
        </p:blipFill>
        <p:spPr>
          <a:xfrm>
            <a:off x="6859569" y="2955835"/>
            <a:ext cx="5054440" cy="37169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Content Placeholder 4" descr="A close up of a device&#10;&#10;Description automatically generated">
            <a:hlinkClick r:id="rId7"/>
            <a:extLst>
              <a:ext uri="{FF2B5EF4-FFF2-40B4-BE49-F238E27FC236}">
                <a16:creationId xmlns:a16="http://schemas.microsoft.com/office/drawing/2014/main" id="{C8AB02BB-4150-E8E8-2E92-63DC4127DAAC}"/>
              </a:ext>
            </a:extLst>
          </p:cNvPr>
          <p:cNvPicPr>
            <a:picLocks noGrp="1" noChangeAspect="1"/>
          </p:cNvPicPr>
          <p:nvPr>
            <p:ph idx="1"/>
          </p:nvPr>
        </p:nvPicPr>
        <p:blipFill>
          <a:blip r:embed="rId8"/>
          <a:stretch>
            <a:fillRect/>
          </a:stretch>
        </p:blipFill>
        <p:spPr>
          <a:xfrm>
            <a:off x="5642108" y="1129309"/>
            <a:ext cx="1514475" cy="3381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972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740A-359C-DBD1-34C9-4072A5C3F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8F0C6-E4C2-5A49-A01C-FBAD49600C89}"/>
              </a:ext>
            </a:extLst>
          </p:cNvPr>
          <p:cNvSpPr>
            <a:spLocks noGrp="1"/>
          </p:cNvSpPr>
          <p:nvPr>
            <p:ph type="title"/>
          </p:nvPr>
        </p:nvSpPr>
        <p:spPr/>
        <p:txBody>
          <a:bodyPr/>
          <a:lstStyle/>
          <a:p>
            <a:r>
              <a:rPr lang="en-US">
                <a:solidFill>
                  <a:srgbClr val="00733B"/>
                </a:solidFill>
                <a:latin typeface="Kohinoor Bangla Medium" panose="02000000000000000000" pitchFamily="2" charset="77"/>
                <a:cs typeface="Kohinoor Bangla Medium" panose="02000000000000000000" pitchFamily="2" charset="77"/>
              </a:rPr>
              <a:t>Tech-Savvy?</a:t>
            </a:r>
          </a:p>
        </p:txBody>
      </p:sp>
      <p:pic>
        <p:nvPicPr>
          <p:cNvPr id="5" name="Content Placeholder 4" descr="A group of electronic devices&#10;&#10;Description automatically generated">
            <a:hlinkClick r:id="rId2"/>
            <a:extLst>
              <a:ext uri="{FF2B5EF4-FFF2-40B4-BE49-F238E27FC236}">
                <a16:creationId xmlns:a16="http://schemas.microsoft.com/office/drawing/2014/main" id="{607A2895-2748-B4C3-9B94-ED8815A27E9C}"/>
              </a:ext>
            </a:extLst>
          </p:cNvPr>
          <p:cNvPicPr>
            <a:picLocks noGrp="1" noChangeAspect="1"/>
          </p:cNvPicPr>
          <p:nvPr>
            <p:ph idx="1"/>
          </p:nvPr>
        </p:nvPicPr>
        <p:blipFill>
          <a:blip r:embed="rId3"/>
          <a:stretch>
            <a:fillRect/>
          </a:stretch>
        </p:blipFill>
        <p:spPr>
          <a:xfrm>
            <a:off x="838200" y="1817061"/>
            <a:ext cx="6791325" cy="3790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screenshot of a chat&#10;&#10;Description automatically generated">
            <a:extLst>
              <a:ext uri="{FF2B5EF4-FFF2-40B4-BE49-F238E27FC236}">
                <a16:creationId xmlns:a16="http://schemas.microsoft.com/office/drawing/2014/main" id="{6B035DEC-A36A-FDCF-5CF1-3CD4C80B6298}"/>
              </a:ext>
            </a:extLst>
          </p:cNvPr>
          <p:cNvPicPr>
            <a:picLocks noChangeAspect="1"/>
          </p:cNvPicPr>
          <p:nvPr/>
        </p:nvPicPr>
        <p:blipFill>
          <a:blip r:embed="rId4"/>
          <a:srcRect t="4909"/>
          <a:stretch/>
        </p:blipFill>
        <p:spPr>
          <a:xfrm>
            <a:off x="7629525" y="541372"/>
            <a:ext cx="2598865" cy="5491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screenshot of a phone&#10;&#10;Description automatically generated">
            <a:extLst>
              <a:ext uri="{FF2B5EF4-FFF2-40B4-BE49-F238E27FC236}">
                <a16:creationId xmlns:a16="http://schemas.microsoft.com/office/drawing/2014/main" id="{BAE2CCF9-83DE-5365-F78F-59E875A5F4E1}"/>
              </a:ext>
            </a:extLst>
          </p:cNvPr>
          <p:cNvPicPr>
            <a:picLocks noChangeAspect="1"/>
          </p:cNvPicPr>
          <p:nvPr/>
        </p:nvPicPr>
        <p:blipFill>
          <a:blip r:embed="rId5"/>
          <a:srcRect t="3820"/>
          <a:stretch/>
        </p:blipFill>
        <p:spPr>
          <a:xfrm>
            <a:off x="8432090" y="761949"/>
            <a:ext cx="2598865" cy="55546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screenshot of a phone&#10;&#10;Description automatically generated">
            <a:extLst>
              <a:ext uri="{FF2B5EF4-FFF2-40B4-BE49-F238E27FC236}">
                <a16:creationId xmlns:a16="http://schemas.microsoft.com/office/drawing/2014/main" id="{7FC18DF5-729D-018C-847F-364037FAB806}"/>
              </a:ext>
            </a:extLst>
          </p:cNvPr>
          <p:cNvPicPr>
            <a:picLocks noChangeAspect="1"/>
          </p:cNvPicPr>
          <p:nvPr/>
        </p:nvPicPr>
        <p:blipFill>
          <a:blip r:embed="rId6"/>
          <a:srcRect t="3820" r="4033"/>
          <a:stretch/>
        </p:blipFill>
        <p:spPr>
          <a:xfrm>
            <a:off x="9269193" y="982529"/>
            <a:ext cx="2494044" cy="5554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1846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740A-359C-DBD1-34C9-4072A5C3FB51}"/>
            </a:ext>
          </a:extLst>
        </p:cNvPr>
        <p:cNvGrpSpPr/>
        <p:nvPr/>
      </p:nvGrpSpPr>
      <p:grpSpPr>
        <a:xfrm>
          <a:off x="0" y="0"/>
          <a:ext cx="0" cy="0"/>
          <a:chOff x="0" y="0"/>
          <a:chExt cx="0" cy="0"/>
        </a:xfrm>
      </p:grpSpPr>
      <p:pic>
        <p:nvPicPr>
          <p:cNvPr id="15" name="Picture 14" descr="A map with points on it&#10;&#10;Description automatically generated">
            <a:extLst>
              <a:ext uri="{FF2B5EF4-FFF2-40B4-BE49-F238E27FC236}">
                <a16:creationId xmlns:a16="http://schemas.microsoft.com/office/drawing/2014/main" id="{429494F7-9865-C7A8-AE06-C87DCCD43679}"/>
              </a:ext>
            </a:extLst>
          </p:cNvPr>
          <p:cNvPicPr>
            <a:picLocks noChangeAspect="1"/>
          </p:cNvPicPr>
          <p:nvPr/>
        </p:nvPicPr>
        <p:blipFill>
          <a:blip r:embed="rId2"/>
          <a:srcRect t="19996" r="5555" b="30357"/>
          <a:stretch/>
        </p:blipFill>
        <p:spPr>
          <a:xfrm>
            <a:off x="6314780" y="0"/>
            <a:ext cx="5800220" cy="6775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7338F0C6-E4C2-5A49-A01C-FBAD49600C89}"/>
              </a:ext>
            </a:extLst>
          </p:cNvPr>
          <p:cNvSpPr>
            <a:spLocks noGrp="1"/>
          </p:cNvSpPr>
          <p:nvPr>
            <p:ph type="title"/>
          </p:nvPr>
        </p:nvSpPr>
        <p:spPr>
          <a:xfrm>
            <a:off x="381000" y="41201"/>
            <a:ext cx="10515600" cy="1131697"/>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Proving Feasibility </a:t>
            </a:r>
          </a:p>
        </p:txBody>
      </p:sp>
      <p:pic>
        <p:nvPicPr>
          <p:cNvPr id="5" name="Content Placeholder 4" descr="A person walking up the stairs of a house&#10;&#10;Description automatically generated">
            <a:extLst>
              <a:ext uri="{FF2B5EF4-FFF2-40B4-BE49-F238E27FC236}">
                <a16:creationId xmlns:a16="http://schemas.microsoft.com/office/drawing/2014/main" id="{A34BE818-E5F1-BE8B-543F-E608AF09791E}"/>
              </a:ext>
            </a:extLst>
          </p:cNvPr>
          <p:cNvPicPr>
            <a:picLocks noGrp="1" noChangeAspect="1"/>
          </p:cNvPicPr>
          <p:nvPr>
            <p:ph idx="1"/>
          </p:nvPr>
        </p:nvPicPr>
        <p:blipFill>
          <a:blip r:embed="rId3"/>
          <a:stretch>
            <a:fillRect/>
          </a:stretch>
        </p:blipFill>
        <p:spPr>
          <a:xfrm>
            <a:off x="77000" y="1331311"/>
            <a:ext cx="6136729" cy="46025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person holding a radio set in a forest&#10;&#10;Description automatically generated">
            <a:extLst>
              <a:ext uri="{FF2B5EF4-FFF2-40B4-BE49-F238E27FC236}">
                <a16:creationId xmlns:a16="http://schemas.microsoft.com/office/drawing/2014/main" id="{C1D64719-52FD-E1B0-778F-A87031605868}"/>
              </a:ext>
            </a:extLst>
          </p:cNvPr>
          <p:cNvPicPr>
            <a:picLocks noChangeAspect="1"/>
          </p:cNvPicPr>
          <p:nvPr/>
        </p:nvPicPr>
        <p:blipFill>
          <a:blip r:embed="rId4"/>
          <a:srcRect l="6934" t="2472" r="11208" b="4175"/>
          <a:stretch/>
        </p:blipFill>
        <p:spPr>
          <a:xfrm rot="5400000">
            <a:off x="6107203" y="226231"/>
            <a:ext cx="2869481" cy="2454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couple of people standing in a forest&#10;&#10;Description automatically generated">
            <a:extLst>
              <a:ext uri="{FF2B5EF4-FFF2-40B4-BE49-F238E27FC236}">
                <a16:creationId xmlns:a16="http://schemas.microsoft.com/office/drawing/2014/main" id="{1EB7FDCA-2EDB-3351-CDC3-BAEE5D9AB392}"/>
              </a:ext>
            </a:extLst>
          </p:cNvPr>
          <p:cNvPicPr>
            <a:picLocks noChangeAspect="1"/>
          </p:cNvPicPr>
          <p:nvPr/>
        </p:nvPicPr>
        <p:blipFill>
          <a:blip r:embed="rId5"/>
          <a:stretch>
            <a:fillRect/>
          </a:stretch>
        </p:blipFill>
        <p:spPr>
          <a:xfrm>
            <a:off x="8600627" y="4139818"/>
            <a:ext cx="3514373" cy="26357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descr="A group of white flowers in a forest&#10;&#10;Description automatically generated">
            <a:extLst>
              <a:ext uri="{FF2B5EF4-FFF2-40B4-BE49-F238E27FC236}">
                <a16:creationId xmlns:a16="http://schemas.microsoft.com/office/drawing/2014/main" id="{842C3B38-420A-4B6E-79F1-5F1B8467D988}"/>
              </a:ext>
            </a:extLst>
          </p:cNvPr>
          <p:cNvPicPr>
            <a:picLocks noChangeAspect="1"/>
          </p:cNvPicPr>
          <p:nvPr/>
        </p:nvPicPr>
        <p:blipFill>
          <a:blip r:embed="rId6"/>
          <a:srcRect l="42114" t="-1971" b="-1"/>
          <a:stretch/>
        </p:blipFill>
        <p:spPr>
          <a:xfrm rot="5400000">
            <a:off x="7544380" y="1177879"/>
            <a:ext cx="3407773" cy="45022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554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66AE9-CCCA-C5B7-7C60-DEB8CA03D382}"/>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411DE60F-95CD-3905-7CDC-0BB62F3A7742}"/>
              </a:ext>
            </a:extLst>
          </p:cNvPr>
          <p:cNvGrpSpPr/>
          <p:nvPr/>
        </p:nvGrpSpPr>
        <p:grpSpPr>
          <a:xfrm>
            <a:off x="1445229" y="1027906"/>
            <a:ext cx="9541296" cy="5609493"/>
            <a:chOff x="653920" y="0"/>
            <a:chExt cx="10640417" cy="6603023"/>
          </a:xfrm>
        </p:grpSpPr>
        <p:pic>
          <p:nvPicPr>
            <p:cNvPr id="30" name="Picture 29">
              <a:extLst>
                <a:ext uri="{FF2B5EF4-FFF2-40B4-BE49-F238E27FC236}">
                  <a16:creationId xmlns:a16="http://schemas.microsoft.com/office/drawing/2014/main" id="{B3052B06-CB26-459D-A771-10CCE1568BC3}"/>
                </a:ext>
              </a:extLst>
            </p:cNvPr>
            <p:cNvPicPr>
              <a:picLocks noChangeAspect="1"/>
            </p:cNvPicPr>
            <p:nvPr/>
          </p:nvPicPr>
          <p:blipFill>
            <a:blip r:embed="rId3"/>
            <a:stretch>
              <a:fillRect/>
            </a:stretch>
          </p:blipFill>
          <p:spPr>
            <a:xfrm>
              <a:off x="5593022" y="4708807"/>
              <a:ext cx="1424709" cy="1894215"/>
            </a:xfrm>
            <a:prstGeom prst="rect">
              <a:avLst/>
            </a:prstGeom>
          </p:spPr>
        </p:pic>
        <p:pic>
          <p:nvPicPr>
            <p:cNvPr id="31" name="Picture 30">
              <a:extLst>
                <a:ext uri="{FF2B5EF4-FFF2-40B4-BE49-F238E27FC236}">
                  <a16:creationId xmlns:a16="http://schemas.microsoft.com/office/drawing/2014/main" id="{C179D4B0-EC77-46FC-A5E1-02DF99464A2D}"/>
                </a:ext>
              </a:extLst>
            </p:cNvPr>
            <p:cNvPicPr>
              <a:picLocks noChangeAspect="1"/>
            </p:cNvPicPr>
            <p:nvPr/>
          </p:nvPicPr>
          <p:blipFill>
            <a:blip r:embed="rId3"/>
            <a:stretch>
              <a:fillRect/>
            </a:stretch>
          </p:blipFill>
          <p:spPr>
            <a:xfrm>
              <a:off x="9366971" y="4706044"/>
              <a:ext cx="1424709" cy="1894215"/>
            </a:xfrm>
            <a:prstGeom prst="rect">
              <a:avLst/>
            </a:prstGeom>
          </p:spPr>
        </p:pic>
        <p:pic>
          <p:nvPicPr>
            <p:cNvPr id="32" name="Picture 31">
              <a:extLst>
                <a:ext uri="{FF2B5EF4-FFF2-40B4-BE49-F238E27FC236}">
                  <a16:creationId xmlns:a16="http://schemas.microsoft.com/office/drawing/2014/main" id="{A65E0954-8928-45E4-B3C7-972AE18577A6}"/>
                </a:ext>
              </a:extLst>
            </p:cNvPr>
            <p:cNvPicPr>
              <a:picLocks noChangeAspect="1"/>
            </p:cNvPicPr>
            <p:nvPr/>
          </p:nvPicPr>
          <p:blipFill>
            <a:blip r:embed="rId3"/>
            <a:stretch>
              <a:fillRect/>
            </a:stretch>
          </p:blipFill>
          <p:spPr>
            <a:xfrm>
              <a:off x="1701647" y="4708808"/>
              <a:ext cx="1424709" cy="1894215"/>
            </a:xfrm>
            <a:prstGeom prst="rect">
              <a:avLst/>
            </a:prstGeom>
          </p:spPr>
        </p:pic>
        <p:grpSp>
          <p:nvGrpSpPr>
            <p:cNvPr id="3" name="Group 2">
              <a:extLst>
                <a:ext uri="{FF2B5EF4-FFF2-40B4-BE49-F238E27FC236}">
                  <a16:creationId xmlns:a16="http://schemas.microsoft.com/office/drawing/2014/main" id="{3605C812-412E-3212-A2FB-2C47558FF817}"/>
                </a:ext>
              </a:extLst>
            </p:cNvPr>
            <p:cNvGrpSpPr/>
            <p:nvPr/>
          </p:nvGrpSpPr>
          <p:grpSpPr>
            <a:xfrm>
              <a:off x="4541243" y="0"/>
              <a:ext cx="3116669" cy="3277938"/>
              <a:chOff x="4666414" y="151062"/>
              <a:chExt cx="3116669" cy="3277938"/>
            </a:xfrm>
          </p:grpSpPr>
          <p:sp>
            <p:nvSpPr>
              <p:cNvPr id="4" name="Rectangle: Rounded Corners 3">
                <a:extLst>
                  <a:ext uri="{FF2B5EF4-FFF2-40B4-BE49-F238E27FC236}">
                    <a16:creationId xmlns:a16="http://schemas.microsoft.com/office/drawing/2014/main" id="{26381302-52AB-4FBB-BF9C-315E6C3BF333}"/>
                  </a:ext>
                </a:extLst>
              </p:cNvPr>
              <p:cNvSpPr/>
              <p:nvPr/>
            </p:nvSpPr>
            <p:spPr>
              <a:xfrm>
                <a:off x="5502013" y="1901964"/>
                <a:ext cx="1848967" cy="1527036"/>
              </a:xfrm>
              <a:prstGeom prst="roundRect">
                <a:avLst/>
              </a:prstGeom>
              <a:solidFill>
                <a:schemeClr val="bg2">
                  <a:lumMod val="75000"/>
                </a:schemeClr>
              </a:solidFill>
              <a:ln w="66675"/>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Petal</a:t>
                </a:r>
              </a:p>
              <a:p>
                <a:pPr algn="ctr"/>
                <a:r>
                  <a:rPr lang="en-US">
                    <a:solidFill>
                      <a:schemeClr val="tx1"/>
                    </a:solidFill>
                  </a:rPr>
                  <a:t>Digital Radio</a:t>
                </a:r>
              </a:p>
            </p:txBody>
          </p:sp>
          <p:pic>
            <p:nvPicPr>
              <p:cNvPr id="17" name="Picture 16">
                <a:extLst>
                  <a:ext uri="{FF2B5EF4-FFF2-40B4-BE49-F238E27FC236}">
                    <a16:creationId xmlns:a16="http://schemas.microsoft.com/office/drawing/2014/main" id="{C6580F0A-1E43-4C20-A199-9AFBD8834BC6}"/>
                  </a:ext>
                </a:extLst>
              </p:cNvPr>
              <p:cNvPicPr>
                <a:picLocks noChangeAspect="1"/>
              </p:cNvPicPr>
              <p:nvPr/>
            </p:nvPicPr>
            <p:blipFill>
              <a:blip r:embed="rId4"/>
              <a:stretch>
                <a:fillRect/>
              </a:stretch>
            </p:blipFill>
            <p:spPr>
              <a:xfrm>
                <a:off x="4666414" y="151062"/>
                <a:ext cx="2236693" cy="2236693"/>
              </a:xfrm>
              <a:prstGeom prst="rect">
                <a:avLst/>
              </a:prstGeom>
            </p:spPr>
          </p:pic>
          <p:pic>
            <p:nvPicPr>
              <p:cNvPr id="34" name="Picture 33">
                <a:extLst>
                  <a:ext uri="{FF2B5EF4-FFF2-40B4-BE49-F238E27FC236}">
                    <a16:creationId xmlns:a16="http://schemas.microsoft.com/office/drawing/2014/main" id="{7C1CDA82-4398-47B9-82A9-A9EF14096B2F}"/>
                  </a:ext>
                </a:extLst>
              </p:cNvPr>
              <p:cNvPicPr>
                <a:picLocks noChangeAspect="1"/>
              </p:cNvPicPr>
              <p:nvPr/>
            </p:nvPicPr>
            <p:blipFill>
              <a:blip r:embed="rId5"/>
              <a:stretch>
                <a:fillRect/>
              </a:stretch>
            </p:blipFill>
            <p:spPr>
              <a:xfrm>
                <a:off x="6256047" y="613922"/>
                <a:ext cx="1527036" cy="1527036"/>
              </a:xfrm>
              <a:prstGeom prst="rect">
                <a:avLst/>
              </a:prstGeom>
            </p:spPr>
          </p:pic>
        </p:grpSp>
        <p:grpSp>
          <p:nvGrpSpPr>
            <p:cNvPr id="5" name="Group 4">
              <a:extLst>
                <a:ext uri="{FF2B5EF4-FFF2-40B4-BE49-F238E27FC236}">
                  <a16:creationId xmlns:a16="http://schemas.microsoft.com/office/drawing/2014/main" id="{DC2AFCE0-B251-8AF6-7B54-AF1B5570F17F}"/>
                </a:ext>
              </a:extLst>
            </p:cNvPr>
            <p:cNvGrpSpPr/>
            <p:nvPr/>
          </p:nvGrpSpPr>
          <p:grpSpPr>
            <a:xfrm>
              <a:off x="8319244" y="0"/>
              <a:ext cx="2975093" cy="3277938"/>
              <a:chOff x="8421430" y="151062"/>
              <a:chExt cx="2975093" cy="3277938"/>
            </a:xfrm>
          </p:grpSpPr>
          <p:sp>
            <p:nvSpPr>
              <p:cNvPr id="44" name="Rectangle: Rounded Corners 43">
                <a:extLst>
                  <a:ext uri="{FF2B5EF4-FFF2-40B4-BE49-F238E27FC236}">
                    <a16:creationId xmlns:a16="http://schemas.microsoft.com/office/drawing/2014/main" id="{35A5542F-3873-49AA-9907-BE4B39D5AD91}"/>
                  </a:ext>
                </a:extLst>
              </p:cNvPr>
              <p:cNvSpPr/>
              <p:nvPr/>
            </p:nvSpPr>
            <p:spPr>
              <a:xfrm>
                <a:off x="925702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Petal</a:t>
                </a:r>
              </a:p>
              <a:p>
                <a:pPr algn="ctr"/>
                <a:r>
                  <a:rPr lang="en-US">
                    <a:solidFill>
                      <a:schemeClr val="tx1"/>
                    </a:solidFill>
                  </a:rPr>
                  <a:t>Digital Radio</a:t>
                </a:r>
              </a:p>
            </p:txBody>
          </p:sp>
          <p:pic>
            <p:nvPicPr>
              <p:cNvPr id="45" name="Picture 44">
                <a:extLst>
                  <a:ext uri="{FF2B5EF4-FFF2-40B4-BE49-F238E27FC236}">
                    <a16:creationId xmlns:a16="http://schemas.microsoft.com/office/drawing/2014/main" id="{A2BF8107-9F00-42AF-9BE8-9B7679AB3230}"/>
                  </a:ext>
                </a:extLst>
              </p:cNvPr>
              <p:cNvPicPr>
                <a:picLocks noChangeAspect="1"/>
              </p:cNvPicPr>
              <p:nvPr/>
            </p:nvPicPr>
            <p:blipFill>
              <a:blip r:embed="rId4"/>
              <a:stretch>
                <a:fillRect/>
              </a:stretch>
            </p:blipFill>
            <p:spPr>
              <a:xfrm>
                <a:off x="8421430" y="151062"/>
                <a:ext cx="2236693" cy="2236693"/>
              </a:xfrm>
              <a:prstGeom prst="rect">
                <a:avLst/>
              </a:prstGeom>
            </p:spPr>
          </p:pic>
          <p:pic>
            <p:nvPicPr>
              <p:cNvPr id="46" name="Picture 45">
                <a:extLst>
                  <a:ext uri="{FF2B5EF4-FFF2-40B4-BE49-F238E27FC236}">
                    <a16:creationId xmlns:a16="http://schemas.microsoft.com/office/drawing/2014/main" id="{9A9C5A4D-94DB-446D-A19B-B4F931C7ECFD}"/>
                  </a:ext>
                </a:extLst>
              </p:cNvPr>
              <p:cNvPicPr>
                <a:picLocks noChangeAspect="1"/>
              </p:cNvPicPr>
              <p:nvPr/>
            </p:nvPicPr>
            <p:blipFill>
              <a:blip r:embed="rId5"/>
              <a:stretch>
                <a:fillRect/>
              </a:stretch>
            </p:blipFill>
            <p:spPr>
              <a:xfrm>
                <a:off x="9869487" y="587110"/>
                <a:ext cx="1527036" cy="1527036"/>
              </a:xfrm>
              <a:prstGeom prst="rect">
                <a:avLst/>
              </a:prstGeom>
            </p:spPr>
          </p:pic>
        </p:grpSp>
        <p:grpSp>
          <p:nvGrpSpPr>
            <p:cNvPr id="2" name="Group 1">
              <a:extLst>
                <a:ext uri="{FF2B5EF4-FFF2-40B4-BE49-F238E27FC236}">
                  <a16:creationId xmlns:a16="http://schemas.microsoft.com/office/drawing/2014/main" id="{14E82356-D7B3-1EB2-2CAD-599D98894268}"/>
                </a:ext>
              </a:extLst>
            </p:cNvPr>
            <p:cNvGrpSpPr/>
            <p:nvPr/>
          </p:nvGrpSpPr>
          <p:grpSpPr>
            <a:xfrm>
              <a:off x="653920" y="675"/>
              <a:ext cx="3116669" cy="3277938"/>
              <a:chOff x="553180" y="151062"/>
              <a:chExt cx="3116669" cy="3277938"/>
            </a:xfrm>
          </p:grpSpPr>
          <p:sp>
            <p:nvSpPr>
              <p:cNvPr id="47" name="Rectangle: Rounded Corners 46">
                <a:extLst>
                  <a:ext uri="{FF2B5EF4-FFF2-40B4-BE49-F238E27FC236}">
                    <a16:creationId xmlns:a16="http://schemas.microsoft.com/office/drawing/2014/main" id="{42F788AC-4A67-4BBC-AD7A-B72078D38D90}"/>
                  </a:ext>
                </a:extLst>
              </p:cNvPr>
              <p:cNvSpPr/>
              <p:nvPr/>
            </p:nvSpPr>
            <p:spPr>
              <a:xfrm>
                <a:off x="1388779" y="1901964"/>
                <a:ext cx="1848967" cy="1527036"/>
              </a:xfrm>
              <a:prstGeom prst="roundRect">
                <a:avLst/>
              </a:prstGeom>
              <a:solidFill>
                <a:schemeClr val="bg2">
                  <a:lumMod val="75000"/>
                </a:schemeClr>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Petal</a:t>
                </a:r>
              </a:p>
              <a:p>
                <a:pPr algn="ctr"/>
                <a:r>
                  <a:rPr lang="en-US">
                    <a:solidFill>
                      <a:schemeClr val="tx1"/>
                    </a:solidFill>
                  </a:rPr>
                  <a:t>Digital Radio</a:t>
                </a:r>
              </a:p>
            </p:txBody>
          </p:sp>
          <p:pic>
            <p:nvPicPr>
              <p:cNvPr id="48" name="Picture 47">
                <a:extLst>
                  <a:ext uri="{FF2B5EF4-FFF2-40B4-BE49-F238E27FC236}">
                    <a16:creationId xmlns:a16="http://schemas.microsoft.com/office/drawing/2014/main" id="{6519BD24-0B33-48D5-9D4F-6B2398B1A66F}"/>
                  </a:ext>
                </a:extLst>
              </p:cNvPr>
              <p:cNvPicPr>
                <a:picLocks noChangeAspect="1"/>
              </p:cNvPicPr>
              <p:nvPr/>
            </p:nvPicPr>
            <p:blipFill>
              <a:blip r:embed="rId4"/>
              <a:stretch>
                <a:fillRect/>
              </a:stretch>
            </p:blipFill>
            <p:spPr>
              <a:xfrm>
                <a:off x="553180" y="151062"/>
                <a:ext cx="2236693" cy="2236693"/>
              </a:xfrm>
              <a:prstGeom prst="rect">
                <a:avLst/>
              </a:prstGeom>
            </p:spPr>
          </p:pic>
          <p:pic>
            <p:nvPicPr>
              <p:cNvPr id="49" name="Picture 48">
                <a:extLst>
                  <a:ext uri="{FF2B5EF4-FFF2-40B4-BE49-F238E27FC236}">
                    <a16:creationId xmlns:a16="http://schemas.microsoft.com/office/drawing/2014/main" id="{0D1DFD2F-6267-437F-BE90-14A527D6AA25}"/>
                  </a:ext>
                </a:extLst>
              </p:cNvPr>
              <p:cNvPicPr>
                <a:picLocks noChangeAspect="1"/>
              </p:cNvPicPr>
              <p:nvPr/>
            </p:nvPicPr>
            <p:blipFill>
              <a:blip r:embed="rId5"/>
              <a:stretch>
                <a:fillRect/>
              </a:stretch>
            </p:blipFill>
            <p:spPr>
              <a:xfrm>
                <a:off x="2142813" y="613922"/>
                <a:ext cx="1527036" cy="1527036"/>
              </a:xfrm>
              <a:prstGeom prst="rect">
                <a:avLst/>
              </a:prstGeom>
            </p:spPr>
          </p:pic>
        </p:grpSp>
        <p:sp>
          <p:nvSpPr>
            <p:cNvPr id="6" name="Left-Right Arrow 5">
              <a:extLst>
                <a:ext uri="{FF2B5EF4-FFF2-40B4-BE49-F238E27FC236}">
                  <a16:creationId xmlns:a16="http://schemas.microsoft.com/office/drawing/2014/main" id="{D04772CC-5796-3034-29BF-80E949A65121}"/>
                </a:ext>
              </a:extLst>
            </p:cNvPr>
            <p:cNvSpPr/>
            <p:nvPr/>
          </p:nvSpPr>
          <p:spPr>
            <a:xfrm>
              <a:off x="3496604" y="2123070"/>
              <a:ext cx="1722120" cy="78269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ffectLst>
                    <a:outerShdw blurRad="50800" dist="50800" dir="5400000" algn="ctr" rotWithShape="0">
                      <a:schemeClr val="tx1"/>
                    </a:outerShdw>
                  </a:effectLst>
                </a:rPr>
                <a:t>LoRa</a:t>
              </a:r>
              <a:endParaRPr lang="en-US">
                <a:solidFill>
                  <a:schemeClr val="tx1"/>
                </a:solidFill>
              </a:endParaRPr>
            </a:p>
          </p:txBody>
        </p:sp>
        <p:sp>
          <p:nvSpPr>
            <p:cNvPr id="7" name="Left-Right Arrow 6">
              <a:extLst>
                <a:ext uri="{FF2B5EF4-FFF2-40B4-BE49-F238E27FC236}">
                  <a16:creationId xmlns:a16="http://schemas.microsoft.com/office/drawing/2014/main" id="{4C393563-8F31-06BD-C401-04FDC4EF0E88}"/>
                </a:ext>
              </a:extLst>
            </p:cNvPr>
            <p:cNvSpPr/>
            <p:nvPr/>
          </p:nvSpPr>
          <p:spPr>
            <a:xfrm>
              <a:off x="7329266" y="2123070"/>
              <a:ext cx="1722120" cy="782699"/>
            </a:xfrm>
            <a:prstGeom prst="leftRightArrow">
              <a:avLst/>
            </a:prstGeom>
            <a:solidFill>
              <a:schemeClr val="bg1"/>
            </a:solidFill>
            <a:ln w="2540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ffectLst>
                    <a:outerShdw blurRad="50800" dist="50800" dir="5400000" algn="ctr" rotWithShape="0">
                      <a:schemeClr val="tx1"/>
                    </a:outerShdw>
                  </a:effectLst>
                </a:rPr>
                <a:t>LoRa</a:t>
              </a:r>
              <a:endParaRPr lang="en-US">
                <a:solidFill>
                  <a:schemeClr val="tx1"/>
                </a:solidFill>
              </a:endParaRPr>
            </a:p>
          </p:txBody>
        </p:sp>
        <p:sp>
          <p:nvSpPr>
            <p:cNvPr id="8" name="Left-Right Arrow 7">
              <a:extLst>
                <a:ext uri="{FF2B5EF4-FFF2-40B4-BE49-F238E27FC236}">
                  <a16:creationId xmlns:a16="http://schemas.microsoft.com/office/drawing/2014/main" id="{D8FAD147-063D-C0E0-8499-19B69CD01F1C}"/>
                </a:ext>
              </a:extLst>
            </p:cNvPr>
            <p:cNvSpPr/>
            <p:nvPr/>
          </p:nvSpPr>
          <p:spPr>
            <a:xfrm rot="16200000">
              <a:off x="1750038" y="3806809"/>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Wi-Fi</a:t>
              </a:r>
            </a:p>
          </p:txBody>
        </p:sp>
        <p:sp>
          <p:nvSpPr>
            <p:cNvPr id="9" name="Left-Right Arrow 8">
              <a:extLst>
                <a:ext uri="{FF2B5EF4-FFF2-40B4-BE49-F238E27FC236}">
                  <a16:creationId xmlns:a16="http://schemas.microsoft.com/office/drawing/2014/main" id="{9AB66C45-4450-550E-4EBD-FD152DF187D8}"/>
                </a:ext>
              </a:extLst>
            </p:cNvPr>
            <p:cNvSpPr/>
            <p:nvPr/>
          </p:nvSpPr>
          <p:spPr>
            <a:xfrm rot="16200000">
              <a:off x="564141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Wi-Fi</a:t>
              </a:r>
            </a:p>
          </p:txBody>
        </p:sp>
        <p:sp>
          <p:nvSpPr>
            <p:cNvPr id="10" name="Left-Right Arrow 9">
              <a:extLst>
                <a:ext uri="{FF2B5EF4-FFF2-40B4-BE49-F238E27FC236}">
                  <a16:creationId xmlns:a16="http://schemas.microsoft.com/office/drawing/2014/main" id="{BF8E1706-4D63-8739-0900-16C1D1806481}"/>
                </a:ext>
              </a:extLst>
            </p:cNvPr>
            <p:cNvSpPr/>
            <p:nvPr/>
          </p:nvSpPr>
          <p:spPr>
            <a:xfrm rot="16200000">
              <a:off x="9415362" y="3806810"/>
              <a:ext cx="1327928" cy="624049"/>
            </a:xfrm>
            <a:prstGeom prst="leftRightArrow">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Wi-Fi</a:t>
              </a:r>
            </a:p>
          </p:txBody>
        </p:sp>
      </p:grpSp>
      <p:sp>
        <p:nvSpPr>
          <p:cNvPr id="11" name="Title 1">
            <a:extLst>
              <a:ext uri="{FF2B5EF4-FFF2-40B4-BE49-F238E27FC236}">
                <a16:creationId xmlns:a16="http://schemas.microsoft.com/office/drawing/2014/main" id="{E87E29FB-C2C2-C97E-C6D2-156B966E5A41}"/>
              </a:ext>
            </a:extLst>
          </p:cNvPr>
          <p:cNvSpPr>
            <a:spLocks noGrp="1"/>
          </p:cNvSpPr>
          <p:nvPr>
            <p:ph type="title"/>
          </p:nvPr>
        </p:nvSpPr>
        <p:spPr>
          <a:xfrm>
            <a:off x="838200" y="0"/>
            <a:ext cx="10515600" cy="1325563"/>
          </a:xfrm>
        </p:spPr>
        <p:txBody>
          <a:bodyPr/>
          <a:lstStyle/>
          <a:p>
            <a:r>
              <a:rPr lang="en-US">
                <a:solidFill>
                  <a:srgbClr val="00733B"/>
                </a:solidFill>
                <a:latin typeface="Kohinoor Bangla Medium" panose="02000000000000000000" pitchFamily="2" charset="77"/>
                <a:cs typeface="Kohinoor Bangla Medium" panose="02000000000000000000" pitchFamily="2" charset="77"/>
              </a:rPr>
              <a:t>Our Solution</a:t>
            </a:r>
          </a:p>
        </p:txBody>
      </p:sp>
    </p:spTree>
    <p:extLst>
      <p:ext uri="{BB962C8B-B14F-4D97-AF65-F5344CB8AC3E}">
        <p14:creationId xmlns:p14="http://schemas.microsoft.com/office/powerpoint/2010/main" val="289393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sharpenSoften amount="49000"/>
                    </a14:imgEffect>
                    <a14:imgEffect>
                      <a14:brightnessContrast bright="-3000" contrast="-60000"/>
                    </a14:imgEffect>
                  </a14:imgLayer>
                </a14:imgProps>
              </a:ext>
            </a:extLst>
          </a:blip>
          <a:srcRect/>
          <a:stretch>
            <a:fillRect t="-4000" b="-4000"/>
          </a:stretch>
        </a:blipFill>
        <a:effectLst/>
      </p:bgPr>
    </p:bg>
    <p:spTree>
      <p:nvGrpSpPr>
        <p:cNvPr id="1" name="">
          <a:extLst>
            <a:ext uri="{FF2B5EF4-FFF2-40B4-BE49-F238E27FC236}">
              <a16:creationId xmlns:a16="http://schemas.microsoft.com/office/drawing/2014/main" id="{863433C6-0DCF-598A-E642-E3B6935A4EE3}"/>
            </a:ext>
          </a:extLst>
        </p:cNvPr>
        <p:cNvGrpSpPr/>
        <p:nvPr/>
      </p:nvGrpSpPr>
      <p:grpSpPr>
        <a:xfrm>
          <a:off x="0" y="0"/>
          <a:ext cx="0" cy="0"/>
          <a:chOff x="0" y="0"/>
          <a:chExt cx="0" cy="0"/>
        </a:xfrm>
      </p:grpSpPr>
      <p:pic>
        <p:nvPicPr>
          <p:cNvPr id="5" name="Picture 4" descr="A map of a forest&#10;&#10;Description automatically generated">
            <a:extLst>
              <a:ext uri="{FF2B5EF4-FFF2-40B4-BE49-F238E27FC236}">
                <a16:creationId xmlns:a16="http://schemas.microsoft.com/office/drawing/2014/main" id="{CAC9733F-CFE3-431C-90D7-7F126412C7A4}"/>
              </a:ext>
            </a:extLst>
          </p:cNvPr>
          <p:cNvPicPr>
            <a:picLocks noChangeAspect="1"/>
          </p:cNvPicPr>
          <p:nvPr/>
        </p:nvPicPr>
        <p:blipFill rotWithShape="1">
          <a:blip r:embed="rId6">
            <a:extLst>
              <a:ext uri="{28A0092B-C50C-407E-A947-70E740481C1C}">
                <a14:useLocalDpi xmlns:a14="http://schemas.microsoft.com/office/drawing/2010/main" val="0"/>
              </a:ext>
            </a:extLst>
          </a:blip>
          <a:srcRect r="35517"/>
          <a:stretch/>
        </p:blipFill>
        <p:spPr bwMode="auto">
          <a:xfrm>
            <a:off x="969011" y="1658461"/>
            <a:ext cx="5215890" cy="35410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1026" name="Picture 2" descr="the lord of the rings queue GIF">
            <a:extLst>
              <a:ext uri="{FF2B5EF4-FFF2-40B4-BE49-F238E27FC236}">
                <a16:creationId xmlns:a16="http://schemas.microsoft.com/office/drawing/2014/main" id="{FC224B5F-555E-44DA-AEF5-B7634C3594F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510780" y="1424939"/>
            <a:ext cx="3340100" cy="4008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a:extLst>
              <a:ext uri="{FF2B5EF4-FFF2-40B4-BE49-F238E27FC236}">
                <a16:creationId xmlns:a16="http://schemas.microsoft.com/office/drawing/2014/main" id="{B2DB3F36-2433-418C-811B-08504523B87E}"/>
              </a:ext>
            </a:extLst>
          </p:cNvPr>
          <p:cNvSpPr>
            <a:spLocks noGrp="1"/>
          </p:cNvSpPr>
          <p:nvPr>
            <p:ph type="title"/>
          </p:nvPr>
        </p:nvSpPr>
        <p:spPr/>
        <p:txBody>
          <a:bodyPr/>
          <a:lstStyle/>
          <a:p>
            <a:r>
              <a:rPr lang="en-US">
                <a:solidFill>
                  <a:srgbClr val="00733B"/>
                </a:solidFill>
                <a:latin typeface="Kohinoor Bangla Medium" panose="02000000000000000000" pitchFamily="2" charset="77"/>
                <a:cs typeface="Kohinoor Bangla Medium" panose="02000000000000000000" pitchFamily="2" charset="77"/>
              </a:rPr>
              <a:t>Mesh Network</a:t>
            </a:r>
          </a:p>
        </p:txBody>
      </p:sp>
    </p:spTree>
    <p:extLst>
      <p:ext uri="{BB962C8B-B14F-4D97-AF65-F5344CB8AC3E}">
        <p14:creationId xmlns:p14="http://schemas.microsoft.com/office/powerpoint/2010/main" val="72366599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C9055-BFFD-0115-E0C0-093EAD59DA55}"/>
            </a:ext>
          </a:extLst>
        </p:cNvPr>
        <p:cNvGrpSpPr/>
        <p:nvPr/>
      </p:nvGrpSpPr>
      <p:grpSpPr>
        <a:xfrm>
          <a:off x="0" y="0"/>
          <a:ext cx="0" cy="0"/>
          <a:chOff x="0" y="0"/>
          <a:chExt cx="0" cy="0"/>
        </a:xfrm>
      </p:grpSpPr>
      <p:pic>
        <p:nvPicPr>
          <p:cNvPr id="7" name="Picture 6" descr="A qr code on a white background&#10;&#10;Description automatically generated">
            <a:extLst>
              <a:ext uri="{FF2B5EF4-FFF2-40B4-BE49-F238E27FC236}">
                <a16:creationId xmlns:a16="http://schemas.microsoft.com/office/drawing/2014/main" id="{5558E842-ECD3-05D5-62D6-AC270D190D67}"/>
              </a:ext>
            </a:extLst>
          </p:cNvPr>
          <p:cNvPicPr>
            <a:picLocks noChangeAspect="1"/>
          </p:cNvPicPr>
          <p:nvPr/>
        </p:nvPicPr>
        <p:blipFill>
          <a:blip r:embed="rId3"/>
          <a:stretch>
            <a:fillRect/>
          </a:stretch>
        </p:blipFill>
        <p:spPr>
          <a:xfrm>
            <a:off x="1123950" y="1763957"/>
            <a:ext cx="4329112" cy="4329112"/>
          </a:xfrm>
          <a:prstGeom prst="rect">
            <a:avLst/>
          </a:prstGeom>
        </p:spPr>
      </p:pic>
      <p:sp>
        <p:nvSpPr>
          <p:cNvPr id="9" name="Title 1">
            <a:extLst>
              <a:ext uri="{FF2B5EF4-FFF2-40B4-BE49-F238E27FC236}">
                <a16:creationId xmlns:a16="http://schemas.microsoft.com/office/drawing/2014/main" id="{4B3EDD90-E504-A1BA-266F-4B4720C8EE3F}"/>
              </a:ext>
            </a:extLst>
          </p:cNvPr>
          <p:cNvSpPr>
            <a:spLocks noGrp="1"/>
          </p:cNvSpPr>
          <p:nvPr>
            <p:ph type="title"/>
          </p:nvPr>
        </p:nvSpPr>
        <p:spPr>
          <a:xfrm>
            <a:off x="838200" y="-132991"/>
            <a:ext cx="10515600" cy="1325563"/>
          </a:xfrm>
        </p:spPr>
        <p:txBody>
          <a:bodyPr>
            <a:normAutofit/>
          </a:bodyPr>
          <a:lstStyle/>
          <a:p>
            <a:pPr algn="ctr"/>
            <a:r>
              <a:rPr lang="en-US" sz="4800">
                <a:solidFill>
                  <a:srgbClr val="00733B"/>
                </a:solidFill>
                <a:latin typeface="Kohinoor Bangla Medium" panose="02000000000000000000" pitchFamily="2" charset="77"/>
                <a:cs typeface="Kohinoor Bangla Medium" panose="02000000000000000000" pitchFamily="2" charset="77"/>
              </a:rPr>
              <a:t>How will it work? </a:t>
            </a:r>
          </a:p>
        </p:txBody>
      </p:sp>
      <p:pic>
        <p:nvPicPr>
          <p:cNvPr id="12" name="Picture 11">
            <a:extLst>
              <a:ext uri="{FF2B5EF4-FFF2-40B4-BE49-F238E27FC236}">
                <a16:creationId xmlns:a16="http://schemas.microsoft.com/office/drawing/2014/main" id="{7337C46F-2ECB-C85C-09F5-D095376B1277}"/>
              </a:ext>
            </a:extLst>
          </p:cNvPr>
          <p:cNvPicPr>
            <a:picLocks noChangeAspect="1"/>
          </p:cNvPicPr>
          <p:nvPr/>
        </p:nvPicPr>
        <p:blipFill>
          <a:blip r:embed="rId4"/>
          <a:srcRect/>
          <a:stretch/>
        </p:blipFill>
        <p:spPr>
          <a:xfrm>
            <a:off x="7910513" y="1192572"/>
            <a:ext cx="3157537" cy="4900497"/>
          </a:xfrm>
          <a:prstGeom prst="rect">
            <a:avLst/>
          </a:prstGeom>
        </p:spPr>
      </p:pic>
    </p:spTree>
    <p:extLst>
      <p:ext uri="{BB962C8B-B14F-4D97-AF65-F5344CB8AC3E}">
        <p14:creationId xmlns:p14="http://schemas.microsoft.com/office/powerpoint/2010/main" val="844504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10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What do these hikers have in common?</vt:lpstr>
      <vt:lpstr>Our Team</vt:lpstr>
      <vt:lpstr>Plug &amp; Play Solutions</vt:lpstr>
      <vt:lpstr>Tech-Savvy?</vt:lpstr>
      <vt:lpstr>Proving Feasibility </vt:lpstr>
      <vt:lpstr>Our Solution</vt:lpstr>
      <vt:lpstr>Mesh Network</vt:lpstr>
      <vt:lpstr>How will it work? </vt:lpstr>
      <vt:lpstr>Robust Hardware</vt:lpstr>
      <vt:lpstr>User-friendly Software </vt:lpstr>
      <vt:lpstr>PowerPoint Presentation</vt:lpstr>
      <vt:lpstr>How would you spend your money?</vt:lpstr>
      <vt:lpstr>Leveling the playing field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Gillingham</dc:creator>
  <cp:revision>1</cp:revision>
  <dcterms:created xsi:type="dcterms:W3CDTF">2024-09-25T14:23:43Z</dcterms:created>
  <dcterms:modified xsi:type="dcterms:W3CDTF">2024-10-01T16:57:48Z</dcterms:modified>
</cp:coreProperties>
</file>